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heme/theme2.xml" ContentType="application/vnd.openxmlformats-officedocument.them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omments/comment1.xml" ContentType="application/vnd.openxmlformats-officedocument.presentationml.comments+xml"/>
  <Override PartName="/ppt/notesSlides/notesSlide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omments/comment3.xml" ContentType="application/vnd.openxmlformats-officedocument.presentationml.comments+xml"/>
  <Override PartName="/ppt/notesSlides/notesSlide5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6.xml" ContentType="application/vnd.openxmlformats-officedocument.presentationml.notesSlide+xml"/>
  <Override PartName="/ppt/comments/comment4.xml" ContentType="application/vnd.openxmlformats-officedocument.presentationml.comments+xml"/>
  <Override PartName="/ppt/notesSlides/notesSlide7.xml" ContentType="application/vnd.openxmlformats-officedocument.presentationml.notesSlide+xml"/>
  <Override PartName="/ppt/comments/comment5.xml" ContentType="application/vnd.openxmlformats-officedocument.presentationml.comments+xml"/>
  <Override PartName="/ppt/notesSlides/notesSlide8.xml" ContentType="application/vnd.openxmlformats-officedocument.presentationml.notesSlide+xml"/>
  <Override PartName="/ppt/comments/comment6.xml" ContentType="application/vnd.openxmlformats-officedocument.presentationml.comments+xml"/>
  <Override PartName="/ppt/notesSlides/notesSlide9.xml" ContentType="application/vnd.openxmlformats-officedocument.presentationml.notesSlide+xml"/>
  <Override PartName="/ppt/comments/comment7.xml" ContentType="application/vnd.openxmlformats-officedocument.presentationml.comment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omments/comment8.xml" ContentType="application/vnd.openxmlformats-officedocument.presentationml.comment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omments/comment9.xml" ContentType="application/vnd.openxmlformats-officedocument.presentationml.comments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omments/comment10.xml" ContentType="application/vnd.openxmlformats-officedocument.presentationml.comments+xml"/>
  <Override PartName="/ppt/notesSlides/notesSlide17.xml" ContentType="application/vnd.openxmlformats-officedocument.presentationml.notesSlide+xml"/>
  <Override PartName="/ppt/comments/comment1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30"/>
  </p:notesMasterIdLst>
  <p:sldIdLst>
    <p:sldId id="263" r:id="rId5"/>
    <p:sldId id="668" r:id="rId6"/>
    <p:sldId id="768" r:id="rId7"/>
    <p:sldId id="742" r:id="rId8"/>
    <p:sldId id="710" r:id="rId9"/>
    <p:sldId id="761" r:id="rId10"/>
    <p:sldId id="746" r:id="rId11"/>
    <p:sldId id="745" r:id="rId12"/>
    <p:sldId id="743" r:id="rId13"/>
    <p:sldId id="714" r:id="rId14"/>
    <p:sldId id="715" r:id="rId15"/>
    <p:sldId id="765" r:id="rId16"/>
    <p:sldId id="756" r:id="rId17"/>
    <p:sldId id="763" r:id="rId18"/>
    <p:sldId id="762" r:id="rId19"/>
    <p:sldId id="764" r:id="rId20"/>
    <p:sldId id="769" r:id="rId21"/>
    <p:sldId id="766" r:id="rId22"/>
    <p:sldId id="770" r:id="rId23"/>
    <p:sldId id="771" r:id="rId24"/>
    <p:sldId id="689" r:id="rId25"/>
    <p:sldId id="692" r:id="rId26"/>
    <p:sldId id="772" r:id="rId27"/>
    <p:sldId id="740" r:id="rId28"/>
    <p:sldId id="767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08A33D9-186C-45C1-938D-994C0A7ACD67}">
          <p14:sldIdLst>
            <p14:sldId id="263"/>
            <p14:sldId id="668"/>
          </p14:sldIdLst>
        </p14:section>
        <p14:section name="ONELink" id="{6AD2875F-9691-4974-8328-3FDA4F5FF8D7}">
          <p14:sldIdLst>
            <p14:sldId id="768"/>
            <p14:sldId id="742"/>
            <p14:sldId id="710"/>
            <p14:sldId id="761"/>
            <p14:sldId id="746"/>
            <p14:sldId id="745"/>
            <p14:sldId id="743"/>
            <p14:sldId id="714"/>
            <p14:sldId id="715"/>
            <p14:sldId id="765"/>
            <p14:sldId id="756"/>
            <p14:sldId id="763"/>
            <p14:sldId id="762"/>
            <p14:sldId id="764"/>
            <p14:sldId id="769"/>
            <p14:sldId id="766"/>
            <p14:sldId id="770"/>
            <p14:sldId id="771"/>
            <p14:sldId id="689"/>
            <p14:sldId id="692"/>
            <p14:sldId id="772"/>
            <p14:sldId id="740"/>
            <p14:sldId id="76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36" userDrawn="1">
          <p15:clr>
            <a:srgbClr val="A4A3A4"/>
          </p15:clr>
        </p15:guide>
        <p15:guide id="2" pos="3864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indows User" initials="WU" lastIdx="24" clrIdx="0">
    <p:extLst>
      <p:ext uri="{19B8F6BF-5375-455C-9EA6-DF929625EA0E}">
        <p15:presenceInfo xmlns:p15="http://schemas.microsoft.com/office/powerpoint/2012/main" userId="Windows User" providerId="None"/>
      </p:ext>
    </p:extLst>
  </p:cmAuthor>
  <p:cmAuthor id="2" name="HanhPTH" initials="H" lastIdx="24" clrIdx="1">
    <p:extLst>
      <p:ext uri="{19B8F6BF-5375-455C-9EA6-DF929625EA0E}">
        <p15:presenceInfo xmlns:p15="http://schemas.microsoft.com/office/powerpoint/2012/main" userId="HanhPTH" providerId="None"/>
      </p:ext>
    </p:extLst>
  </p:cmAuthor>
  <p:cmAuthor id="3" name="Duong Ha" initials="DH" lastIdx="24" clrIdx="2">
    <p:extLst>
      <p:ext uri="{19B8F6BF-5375-455C-9EA6-DF929625EA0E}">
        <p15:presenceInfo xmlns:p15="http://schemas.microsoft.com/office/powerpoint/2012/main" userId="Duong Ha" providerId="None"/>
      </p:ext>
    </p:extLst>
  </p:cmAuthor>
  <p:cmAuthor id="4" name="Dang Viet Anh" initials="DVA" lastIdx="4" clrIdx="3">
    <p:extLst>
      <p:ext uri="{19B8F6BF-5375-455C-9EA6-DF929625EA0E}">
        <p15:presenceInfo xmlns:p15="http://schemas.microsoft.com/office/powerpoint/2012/main" userId="S::dangvietanh@365e3.co::b002e5d7-4daf-4663-9fbc-ca06a37a05f8" providerId="AD"/>
      </p:ext>
    </p:extLst>
  </p:cmAuthor>
  <p:cmAuthor id="5" name="Trung Nguyen" initials="TN" lastIdx="8" clrIdx="4">
    <p:extLst>
      <p:ext uri="{19B8F6BF-5375-455C-9EA6-DF929625EA0E}">
        <p15:presenceInfo xmlns:p15="http://schemas.microsoft.com/office/powerpoint/2012/main" userId="a5a3b6b5ade65418" providerId="Windows Live"/>
      </p:ext>
    </p:extLst>
  </p:cmAuthor>
  <p:cmAuthor id="6" name="Vũ Quỳnh Thu" initials="VQT" lastIdx="12" clrIdx="5">
    <p:extLst>
      <p:ext uri="{19B8F6BF-5375-455C-9EA6-DF929625EA0E}">
        <p15:presenceInfo xmlns:p15="http://schemas.microsoft.com/office/powerpoint/2012/main" userId="Vũ Quỳnh Thu" providerId="None"/>
      </p:ext>
    </p:extLst>
  </p:cmAuthor>
  <p:cmAuthor id="7" name="Bui Minh Yen" initials="BMY" lastIdx="4" clrIdx="6">
    <p:extLst>
      <p:ext uri="{19B8F6BF-5375-455C-9EA6-DF929625EA0E}">
        <p15:presenceInfo xmlns:p15="http://schemas.microsoft.com/office/powerpoint/2012/main" userId="d9e269a004c54692" providerId="Windows Live"/>
      </p:ext>
    </p:extLst>
  </p:cmAuthor>
  <p:cmAuthor id="8" name="Bui Thi Minh Yen" initials="BY" lastIdx="9" clrIdx="7">
    <p:extLst>
      <p:ext uri="{19B8F6BF-5375-455C-9EA6-DF929625EA0E}">
        <p15:presenceInfo xmlns:p15="http://schemas.microsoft.com/office/powerpoint/2012/main" userId="S::yenbtm@vnpt-technology.vn::07cd214e-af1b-4604-a7de-3aef9425c887" providerId="AD"/>
      </p:ext>
    </p:extLst>
  </p:cmAuthor>
  <p:cmAuthor id="9" name="Nguyen Cong Anh" initials="NCA" lastIdx="9" clrIdx="7">
    <p:extLst>
      <p:ext uri="{19B8F6BF-5375-455C-9EA6-DF929625EA0E}">
        <p15:presenceInfo xmlns:p15="http://schemas.microsoft.com/office/powerpoint/2012/main" userId="Nguyen Cong Anh" providerId="None"/>
      </p:ext>
    </p:extLst>
  </p:cmAuthor>
  <p:cmAuthor id="10" name="Tran Khanh Toan" initials="TT" lastIdx="7" clrIdx="8">
    <p:extLst>
      <p:ext uri="{19B8F6BF-5375-455C-9EA6-DF929625EA0E}">
        <p15:presenceInfo xmlns:p15="http://schemas.microsoft.com/office/powerpoint/2012/main" userId="S::toantk@vnpt-technology.vn::5f18e0ea-a76d-4921-892d-75d9e6167689" providerId="AD"/>
      </p:ext>
    </p:extLst>
  </p:cmAuthor>
  <p:cmAuthor id="11" name="Vu Quynh Thu" initials="VQT" lastIdx="18" clrIdx="9">
    <p:extLst>
      <p:ext uri="{19B8F6BF-5375-455C-9EA6-DF929625EA0E}">
        <p15:presenceInfo xmlns:p15="http://schemas.microsoft.com/office/powerpoint/2012/main" userId="S-1-12-1-3779181001-1313884949-254718379-80611769" providerId="AD"/>
      </p:ext>
    </p:extLst>
  </p:cmAuthor>
  <p:cmAuthor id="12" name="Tran Khanh Toan" initials="TKT" lastIdx="10" clrIdx="10">
    <p:extLst>
      <p:ext uri="{19B8F6BF-5375-455C-9EA6-DF929625EA0E}">
        <p15:presenceInfo xmlns:p15="http://schemas.microsoft.com/office/powerpoint/2012/main" userId="Tran Khanh Toan" providerId="None"/>
      </p:ext>
    </p:extLst>
  </p:cmAuthor>
  <p:cmAuthor id="13" name="Nguyen Van Hiep" initials="NH" lastIdx="5" clrIdx="11">
    <p:extLst>
      <p:ext uri="{19B8F6BF-5375-455C-9EA6-DF929625EA0E}">
        <p15:presenceInfo xmlns:p15="http://schemas.microsoft.com/office/powerpoint/2012/main" userId="S::hiepnv@vnpt-technology.vn::f367f3e4-8a23-4deb-a274-0fc9f9355fdc" providerId="AD"/>
      </p:ext>
    </p:extLst>
  </p:cmAuthor>
  <p:cmAuthor id="14" name="Nguyen Van Hiep" initials="NVH" lastIdx="9" clrIdx="12">
    <p:extLst>
      <p:ext uri="{19B8F6BF-5375-455C-9EA6-DF929625EA0E}">
        <p15:presenceInfo xmlns:p15="http://schemas.microsoft.com/office/powerpoint/2012/main" userId="Nguyen Van Hiep" providerId="None"/>
      </p:ext>
    </p:extLst>
  </p:cmAuthor>
  <p:cmAuthor id="15" name="Vu Quynh Thu" initials="VT" lastIdx="31" clrIdx="13">
    <p:extLst>
      <p:ext uri="{19B8F6BF-5375-455C-9EA6-DF929625EA0E}">
        <p15:presenceInfo xmlns:p15="http://schemas.microsoft.com/office/powerpoint/2012/main" userId="S::thuvq@vnpt-technology.vn::e141b9c9-4b15-4e50-abb1-2e0fb909ce04" providerId="AD"/>
      </p:ext>
    </p:extLst>
  </p:cmAuthor>
  <p:cmAuthor id="16" name="Ngo Duy Tiem" initials="NT" lastIdx="1" clrIdx="14">
    <p:extLst>
      <p:ext uri="{19B8F6BF-5375-455C-9EA6-DF929625EA0E}">
        <p15:presenceInfo xmlns:p15="http://schemas.microsoft.com/office/powerpoint/2012/main" userId="S::tiemnd@vnpt-technology.vn::cdb27840-e644-4146-afe5-2861f0f822ec" providerId="AD"/>
      </p:ext>
    </p:extLst>
  </p:cmAuthor>
  <p:cmAuthor id="17" name="Do Anh Dung" initials="DAD" lastIdx="7" clrIdx="15">
    <p:extLst>
      <p:ext uri="{19B8F6BF-5375-455C-9EA6-DF929625EA0E}">
        <p15:presenceInfo xmlns:p15="http://schemas.microsoft.com/office/powerpoint/2012/main" userId="Do Anh Dung" providerId="None"/>
      </p:ext>
    </p:extLst>
  </p:cmAuthor>
  <p:cmAuthor id="18" name="Ta Thi Nhung" initials="TTN" lastIdx="7" clrIdx="16">
    <p:extLst>
      <p:ext uri="{19B8F6BF-5375-455C-9EA6-DF929625EA0E}">
        <p15:presenceInfo xmlns:p15="http://schemas.microsoft.com/office/powerpoint/2012/main" userId="Ta Thi Nhung" providerId="None"/>
      </p:ext>
    </p:extLst>
  </p:cmAuthor>
  <p:cmAuthor id="19" name="Trung Nguyễn Văn" initials="TNV" lastIdx="1" clrIdx="17">
    <p:extLst>
      <p:ext uri="{19B8F6BF-5375-455C-9EA6-DF929625EA0E}">
        <p15:presenceInfo xmlns:p15="http://schemas.microsoft.com/office/powerpoint/2012/main" userId="Trung Nguyễn Văn" providerId="None"/>
      </p:ext>
    </p:extLst>
  </p:cmAuthor>
  <p:cmAuthor id="20" name="Luu Thi Oanh" initials="LTO" lastIdx="2" clrIdx="18">
    <p:extLst>
      <p:ext uri="{19B8F6BF-5375-455C-9EA6-DF929625EA0E}">
        <p15:presenceInfo xmlns:p15="http://schemas.microsoft.com/office/powerpoint/2012/main" userId="Luu Thi Oanh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555D0"/>
    <a:srgbClr val="80C667"/>
    <a:srgbClr val="005AAC"/>
    <a:srgbClr val="A6C34F"/>
    <a:srgbClr val="49BD96"/>
    <a:srgbClr val="46C4CF"/>
    <a:srgbClr val="199D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7CF8CB7-D9AD-722F-0A8C-55B21F60A521}" v="4" dt="2022-09-26T03:58:09.714"/>
    <p1510:client id="{7337B302-2B28-E08D-6F0F-BC2315AD0DEA}" v="1462" dt="2022-09-26T04:24:38.880"/>
    <p1510:client id="{E5F35195-41FE-433D-95D6-E5BE90DC7376}" v="6" vWet="8" dt="2022-09-26T03:26:23.07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96" y="210"/>
      </p:cViewPr>
      <p:guideLst>
        <p:guide orient="horz" pos="2136"/>
        <p:guide pos="386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38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37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o Hai Dang" userId="cd44eb85-efdf-44b1-8f8c-5936f45f31d6" providerId="ADAL" clId="{E5F35195-41FE-433D-95D6-E5BE90DC7376}"/>
    <pc:docChg chg="modSld">
      <pc:chgData name="Dao Hai Dang" userId="cd44eb85-efdf-44b1-8f8c-5936f45f31d6" providerId="ADAL" clId="{E5F35195-41FE-433D-95D6-E5BE90DC7376}" dt="2022-09-26T03:18:39.172" v="1"/>
      <pc:docMkLst>
        <pc:docMk/>
      </pc:docMkLst>
      <pc:sldChg chg="modCm">
        <pc:chgData name="Dao Hai Dang" userId="cd44eb85-efdf-44b1-8f8c-5936f45f31d6" providerId="ADAL" clId="{E5F35195-41FE-433D-95D6-E5BE90DC7376}" dt="2022-09-26T03:18:39.172" v="1"/>
        <pc:sldMkLst>
          <pc:docMk/>
          <pc:sldMk cId="2737066053" sldId="764"/>
        </pc:sldMkLst>
      </pc:sldChg>
    </pc:docChg>
  </pc:docChgLst>
  <pc:docChgLst>
    <pc:chgData name="Vu Quynh Thu" userId="e141b9c9-4b15-4e50-abb1-2e0fb909ce04" providerId="ADAL" clId="{C1D68F49-1EB4-4F7C-8CF2-73050DC44456}"/>
    <pc:docChg chg="undo redo custSel addSld delSld modSld sldOrd modSection">
      <pc:chgData name="Vu Quynh Thu" userId="e141b9c9-4b15-4e50-abb1-2e0fb909ce04" providerId="ADAL" clId="{C1D68F49-1EB4-4F7C-8CF2-73050DC44456}" dt="2022-09-25T19:25:01.244" v="5839" actId="20577"/>
      <pc:docMkLst>
        <pc:docMk/>
      </pc:docMkLst>
      <pc:sldChg chg="modSp mod">
        <pc:chgData name="Vu Quynh Thu" userId="e141b9c9-4b15-4e50-abb1-2e0fb909ce04" providerId="ADAL" clId="{C1D68F49-1EB4-4F7C-8CF2-73050DC44456}" dt="2022-09-25T16:42:47.574" v="3" actId="20577"/>
        <pc:sldMkLst>
          <pc:docMk/>
          <pc:sldMk cId="22557051" sldId="263"/>
        </pc:sldMkLst>
        <pc:spChg chg="mod">
          <ac:chgData name="Vu Quynh Thu" userId="e141b9c9-4b15-4e50-abb1-2e0fb909ce04" providerId="ADAL" clId="{C1D68F49-1EB4-4F7C-8CF2-73050DC44456}" dt="2022-09-25T16:42:41.726" v="1" actId="20577"/>
          <ac:spMkLst>
            <pc:docMk/>
            <pc:sldMk cId="22557051" sldId="263"/>
            <ac:spMk id="2" creationId="{00000000-0000-0000-0000-000000000000}"/>
          </ac:spMkLst>
        </pc:spChg>
        <pc:spChg chg="mod">
          <ac:chgData name="Vu Quynh Thu" userId="e141b9c9-4b15-4e50-abb1-2e0fb909ce04" providerId="ADAL" clId="{C1D68F49-1EB4-4F7C-8CF2-73050DC44456}" dt="2022-09-25T16:42:47.574" v="3" actId="20577"/>
          <ac:spMkLst>
            <pc:docMk/>
            <pc:sldMk cId="22557051" sldId="263"/>
            <ac:spMk id="3" creationId="{00000000-0000-0000-0000-000000000000}"/>
          </ac:spMkLst>
        </pc:spChg>
      </pc:sldChg>
      <pc:sldChg chg="modSp mod">
        <pc:chgData name="Vu Quynh Thu" userId="e141b9c9-4b15-4e50-abb1-2e0fb909ce04" providerId="ADAL" clId="{C1D68F49-1EB4-4F7C-8CF2-73050DC44456}" dt="2022-09-25T16:43:41.755" v="249" actId="20577"/>
        <pc:sldMkLst>
          <pc:docMk/>
          <pc:sldMk cId="2679214907" sldId="463"/>
        </pc:sldMkLst>
        <pc:spChg chg="mod">
          <ac:chgData name="Vu Quynh Thu" userId="e141b9c9-4b15-4e50-abb1-2e0fb909ce04" providerId="ADAL" clId="{C1D68F49-1EB4-4F7C-8CF2-73050DC44456}" dt="2022-09-25T16:43:41.755" v="249" actId="20577"/>
          <ac:spMkLst>
            <pc:docMk/>
            <pc:sldMk cId="2679214907" sldId="463"/>
            <ac:spMk id="3" creationId="{00000000-0000-0000-0000-000000000000}"/>
          </ac:spMkLst>
        </pc:spChg>
      </pc:sldChg>
      <pc:sldChg chg="modSp mod">
        <pc:chgData name="Vu Quynh Thu" userId="e141b9c9-4b15-4e50-abb1-2e0fb909ce04" providerId="ADAL" clId="{C1D68F49-1EB4-4F7C-8CF2-73050DC44456}" dt="2022-09-25T16:45:40.953" v="398" actId="207"/>
        <pc:sldMkLst>
          <pc:docMk/>
          <pc:sldMk cId="870198423" sldId="668"/>
        </pc:sldMkLst>
        <pc:graphicFrameChg chg="mod modGraphic">
          <ac:chgData name="Vu Quynh Thu" userId="e141b9c9-4b15-4e50-abb1-2e0fb909ce04" providerId="ADAL" clId="{C1D68F49-1EB4-4F7C-8CF2-73050DC44456}" dt="2022-09-25T16:45:40.953" v="398" actId="207"/>
          <ac:graphicFrameMkLst>
            <pc:docMk/>
            <pc:sldMk cId="870198423" sldId="668"/>
            <ac:graphicFrameMk id="6" creationId="{DFAE2D9C-C75B-EE37-727C-C0ABD5ED965D}"/>
          </ac:graphicFrameMkLst>
        </pc:graphicFrameChg>
      </pc:sldChg>
      <pc:sldChg chg="del">
        <pc:chgData name="Vu Quynh Thu" userId="e141b9c9-4b15-4e50-abb1-2e0fb909ce04" providerId="ADAL" clId="{C1D68F49-1EB4-4F7C-8CF2-73050DC44456}" dt="2022-09-25T18:41:04.563" v="3604" actId="47"/>
        <pc:sldMkLst>
          <pc:docMk/>
          <pc:sldMk cId="2945425642" sldId="688"/>
        </pc:sldMkLst>
      </pc:sldChg>
      <pc:sldChg chg="addSp delSp modSp mod delCm">
        <pc:chgData name="Vu Quynh Thu" userId="e141b9c9-4b15-4e50-abb1-2e0fb909ce04" providerId="ADAL" clId="{C1D68F49-1EB4-4F7C-8CF2-73050DC44456}" dt="2022-09-25T19:11:22.842" v="5027" actId="14100"/>
        <pc:sldMkLst>
          <pc:docMk/>
          <pc:sldMk cId="1053215542" sldId="689"/>
        </pc:sldMkLst>
        <pc:spChg chg="mod">
          <ac:chgData name="Vu Quynh Thu" userId="e141b9c9-4b15-4e50-abb1-2e0fb909ce04" providerId="ADAL" clId="{C1D68F49-1EB4-4F7C-8CF2-73050DC44456}" dt="2022-09-25T19:03:39.571" v="4911" actId="207"/>
          <ac:spMkLst>
            <pc:docMk/>
            <pc:sldMk cId="1053215542" sldId="689"/>
            <ac:spMk id="5" creationId="{00000000-0000-0000-0000-000000000000}"/>
          </ac:spMkLst>
        </pc:spChg>
        <pc:picChg chg="del">
          <ac:chgData name="Vu Quynh Thu" userId="e141b9c9-4b15-4e50-abb1-2e0fb909ce04" providerId="ADAL" clId="{C1D68F49-1EB4-4F7C-8CF2-73050DC44456}" dt="2022-09-25T19:02:28.402" v="4698" actId="478"/>
          <ac:picMkLst>
            <pc:docMk/>
            <pc:sldMk cId="1053215542" sldId="689"/>
            <ac:picMk id="4" creationId="{FFA3672F-D1F0-5C7D-2A0B-43D077D971CC}"/>
          </ac:picMkLst>
        </pc:picChg>
        <pc:picChg chg="add del mod">
          <ac:chgData name="Vu Quynh Thu" userId="e141b9c9-4b15-4e50-abb1-2e0fb909ce04" providerId="ADAL" clId="{C1D68F49-1EB4-4F7C-8CF2-73050DC44456}" dt="2022-09-25T19:11:07.639" v="5022" actId="478"/>
          <ac:picMkLst>
            <pc:docMk/>
            <pc:sldMk cId="1053215542" sldId="689"/>
            <ac:picMk id="6" creationId="{76487C67-C2BE-77A7-8832-C0C8B1E08A7F}"/>
          </ac:picMkLst>
        </pc:picChg>
        <pc:picChg chg="add mod">
          <ac:chgData name="Vu Quynh Thu" userId="e141b9c9-4b15-4e50-abb1-2e0fb909ce04" providerId="ADAL" clId="{C1D68F49-1EB4-4F7C-8CF2-73050DC44456}" dt="2022-09-25T19:11:10.170" v="5023" actId="1076"/>
          <ac:picMkLst>
            <pc:docMk/>
            <pc:sldMk cId="1053215542" sldId="689"/>
            <ac:picMk id="7" creationId="{F0D3BECE-6DBD-FF35-F1C9-6A3B60FAC705}"/>
          </ac:picMkLst>
        </pc:picChg>
        <pc:picChg chg="add mod">
          <ac:chgData name="Vu Quynh Thu" userId="e141b9c9-4b15-4e50-abb1-2e0fb909ce04" providerId="ADAL" clId="{C1D68F49-1EB4-4F7C-8CF2-73050DC44456}" dt="2022-09-25T19:11:10.170" v="5023" actId="1076"/>
          <ac:picMkLst>
            <pc:docMk/>
            <pc:sldMk cId="1053215542" sldId="689"/>
            <ac:picMk id="8" creationId="{52466A0C-B71B-4DB1-6EE4-4F7730CE80DC}"/>
          </ac:picMkLst>
        </pc:picChg>
        <pc:cxnChg chg="add mod">
          <ac:chgData name="Vu Quynh Thu" userId="e141b9c9-4b15-4e50-abb1-2e0fb909ce04" providerId="ADAL" clId="{C1D68F49-1EB4-4F7C-8CF2-73050DC44456}" dt="2022-09-25T19:11:22.842" v="5027" actId="14100"/>
          <ac:cxnSpMkLst>
            <pc:docMk/>
            <pc:sldMk cId="1053215542" sldId="689"/>
            <ac:cxnSpMk id="9" creationId="{6176B157-0B80-F254-FC95-FC76182CAB4F}"/>
          </ac:cxnSpMkLst>
        </pc:cxnChg>
      </pc:sldChg>
      <pc:sldChg chg="del">
        <pc:chgData name="Vu Quynh Thu" userId="e141b9c9-4b15-4e50-abb1-2e0fb909ce04" providerId="ADAL" clId="{C1D68F49-1EB4-4F7C-8CF2-73050DC44456}" dt="2022-09-25T17:04:32.265" v="1318" actId="2696"/>
        <pc:sldMkLst>
          <pc:docMk/>
          <pc:sldMk cId="3666835300" sldId="691"/>
        </pc:sldMkLst>
      </pc:sldChg>
      <pc:sldChg chg="addSp delSp modSp mod">
        <pc:chgData name="Vu Quynh Thu" userId="e141b9c9-4b15-4e50-abb1-2e0fb909ce04" providerId="ADAL" clId="{C1D68F49-1EB4-4F7C-8CF2-73050DC44456}" dt="2022-09-25T18:42:23.230" v="3617" actId="20577"/>
        <pc:sldMkLst>
          <pc:docMk/>
          <pc:sldMk cId="154632103" sldId="692"/>
        </pc:sldMkLst>
        <pc:spChg chg="mod">
          <ac:chgData name="Vu Quynh Thu" userId="e141b9c9-4b15-4e50-abb1-2e0fb909ce04" providerId="ADAL" clId="{C1D68F49-1EB4-4F7C-8CF2-73050DC44456}" dt="2022-09-25T18:42:23.230" v="3617" actId="20577"/>
          <ac:spMkLst>
            <pc:docMk/>
            <pc:sldMk cId="154632103" sldId="692"/>
            <ac:spMk id="3" creationId="{00000000-0000-0000-0000-000000000000}"/>
          </ac:spMkLst>
        </pc:spChg>
        <pc:picChg chg="mod modCrop">
          <ac:chgData name="Vu Quynh Thu" userId="e141b9c9-4b15-4e50-abb1-2e0fb909ce04" providerId="ADAL" clId="{C1D68F49-1EB4-4F7C-8CF2-73050DC44456}" dt="2022-09-25T18:41:54.402" v="3608" actId="732"/>
          <ac:picMkLst>
            <pc:docMk/>
            <pc:sldMk cId="154632103" sldId="692"/>
            <ac:picMk id="5" creationId="{00000000-0000-0000-0000-000000000000}"/>
          </ac:picMkLst>
        </pc:picChg>
        <pc:picChg chg="add mod">
          <ac:chgData name="Vu Quynh Thu" userId="e141b9c9-4b15-4e50-abb1-2e0fb909ce04" providerId="ADAL" clId="{C1D68F49-1EB4-4F7C-8CF2-73050DC44456}" dt="2022-09-25T18:42:04.145" v="3612" actId="1076"/>
          <ac:picMkLst>
            <pc:docMk/>
            <pc:sldMk cId="154632103" sldId="692"/>
            <ac:picMk id="8" creationId="{A59A47AE-1B00-F945-A6E0-46D9131BD4A1}"/>
          </ac:picMkLst>
        </pc:picChg>
        <pc:cxnChg chg="del">
          <ac:chgData name="Vu Quynh Thu" userId="e141b9c9-4b15-4e50-abb1-2e0fb909ce04" providerId="ADAL" clId="{C1D68F49-1EB4-4F7C-8CF2-73050DC44456}" dt="2022-09-25T18:42:06.238" v="3613" actId="21"/>
          <ac:cxnSpMkLst>
            <pc:docMk/>
            <pc:sldMk cId="154632103" sldId="692"/>
            <ac:cxnSpMk id="7" creationId="{00000000-0000-0000-0000-000000000000}"/>
          </ac:cxnSpMkLst>
        </pc:cxnChg>
        <pc:cxnChg chg="add mod">
          <ac:chgData name="Vu Quynh Thu" userId="e141b9c9-4b15-4e50-abb1-2e0fb909ce04" providerId="ADAL" clId="{C1D68F49-1EB4-4F7C-8CF2-73050DC44456}" dt="2022-09-25T18:42:11.545" v="3614"/>
          <ac:cxnSpMkLst>
            <pc:docMk/>
            <pc:sldMk cId="154632103" sldId="692"/>
            <ac:cxnSpMk id="9" creationId="{9403F5D2-6EE7-7789-883B-26A0E29BB462}"/>
          </ac:cxnSpMkLst>
        </pc:cxnChg>
      </pc:sldChg>
      <pc:sldChg chg="del delCm">
        <pc:chgData name="Vu Quynh Thu" userId="e141b9c9-4b15-4e50-abb1-2e0fb909ce04" providerId="ADAL" clId="{C1D68F49-1EB4-4F7C-8CF2-73050DC44456}" dt="2022-09-25T19:16:43.392" v="5348" actId="47"/>
        <pc:sldMkLst>
          <pc:docMk/>
          <pc:sldMk cId="2738974389" sldId="694"/>
        </pc:sldMkLst>
      </pc:sldChg>
      <pc:sldChg chg="del">
        <pc:chgData name="Vu Quynh Thu" userId="e141b9c9-4b15-4e50-abb1-2e0fb909ce04" providerId="ADAL" clId="{C1D68F49-1EB4-4F7C-8CF2-73050DC44456}" dt="2022-09-25T19:16:43.392" v="5348" actId="47"/>
        <pc:sldMkLst>
          <pc:docMk/>
          <pc:sldMk cId="2781758991" sldId="695"/>
        </pc:sldMkLst>
      </pc:sldChg>
      <pc:sldChg chg="del delCm">
        <pc:chgData name="Vu Quynh Thu" userId="e141b9c9-4b15-4e50-abb1-2e0fb909ce04" providerId="ADAL" clId="{C1D68F49-1EB4-4F7C-8CF2-73050DC44456}" dt="2022-09-25T19:16:43.392" v="5348" actId="47"/>
        <pc:sldMkLst>
          <pc:docMk/>
          <pc:sldMk cId="1984206333" sldId="696"/>
        </pc:sldMkLst>
      </pc:sldChg>
      <pc:sldChg chg="del">
        <pc:chgData name="Vu Quynh Thu" userId="e141b9c9-4b15-4e50-abb1-2e0fb909ce04" providerId="ADAL" clId="{C1D68F49-1EB4-4F7C-8CF2-73050DC44456}" dt="2022-09-25T19:16:43.392" v="5348" actId="47"/>
        <pc:sldMkLst>
          <pc:docMk/>
          <pc:sldMk cId="3249602500" sldId="697"/>
        </pc:sldMkLst>
      </pc:sldChg>
      <pc:sldChg chg="del delCm">
        <pc:chgData name="Vu Quynh Thu" userId="e141b9c9-4b15-4e50-abb1-2e0fb909ce04" providerId="ADAL" clId="{C1D68F49-1EB4-4F7C-8CF2-73050DC44456}" dt="2022-09-25T19:16:43.392" v="5348" actId="47"/>
        <pc:sldMkLst>
          <pc:docMk/>
          <pc:sldMk cId="4276943729" sldId="698"/>
        </pc:sldMkLst>
      </pc:sldChg>
      <pc:sldChg chg="del">
        <pc:chgData name="Vu Quynh Thu" userId="e141b9c9-4b15-4e50-abb1-2e0fb909ce04" providerId="ADAL" clId="{C1D68F49-1EB4-4F7C-8CF2-73050DC44456}" dt="2022-09-25T19:16:43.392" v="5348" actId="47"/>
        <pc:sldMkLst>
          <pc:docMk/>
          <pc:sldMk cId="2396774420" sldId="701"/>
        </pc:sldMkLst>
      </pc:sldChg>
      <pc:sldChg chg="del delCm">
        <pc:chgData name="Vu Quynh Thu" userId="e141b9c9-4b15-4e50-abb1-2e0fb909ce04" providerId="ADAL" clId="{C1D68F49-1EB4-4F7C-8CF2-73050DC44456}" dt="2022-09-25T19:16:43.392" v="5348" actId="47"/>
        <pc:sldMkLst>
          <pc:docMk/>
          <pc:sldMk cId="1955993538" sldId="702"/>
        </pc:sldMkLst>
      </pc:sldChg>
      <pc:sldChg chg="del">
        <pc:chgData name="Vu Quynh Thu" userId="e141b9c9-4b15-4e50-abb1-2e0fb909ce04" providerId="ADAL" clId="{C1D68F49-1EB4-4F7C-8CF2-73050DC44456}" dt="2022-09-25T18:42:39.528" v="3618" actId="47"/>
        <pc:sldMkLst>
          <pc:docMk/>
          <pc:sldMk cId="1279939534" sldId="704"/>
        </pc:sldMkLst>
      </pc:sldChg>
      <pc:sldChg chg="del">
        <pc:chgData name="Vu Quynh Thu" userId="e141b9c9-4b15-4e50-abb1-2e0fb909ce04" providerId="ADAL" clId="{C1D68F49-1EB4-4F7C-8CF2-73050DC44456}" dt="2022-09-25T18:42:39.528" v="3618" actId="47"/>
        <pc:sldMkLst>
          <pc:docMk/>
          <pc:sldMk cId="1886921177" sldId="705"/>
        </pc:sldMkLst>
      </pc:sldChg>
      <pc:sldChg chg="del delCm">
        <pc:chgData name="Vu Quynh Thu" userId="e141b9c9-4b15-4e50-abb1-2e0fb909ce04" providerId="ADAL" clId="{C1D68F49-1EB4-4F7C-8CF2-73050DC44456}" dt="2022-09-25T18:42:39.528" v="3618" actId="47"/>
        <pc:sldMkLst>
          <pc:docMk/>
          <pc:sldMk cId="1007760010" sldId="706"/>
        </pc:sldMkLst>
      </pc:sldChg>
      <pc:sldChg chg="del delCm">
        <pc:chgData name="Vu Quynh Thu" userId="e141b9c9-4b15-4e50-abb1-2e0fb909ce04" providerId="ADAL" clId="{C1D68F49-1EB4-4F7C-8CF2-73050DC44456}" dt="2022-09-25T18:42:39.528" v="3618" actId="47"/>
        <pc:sldMkLst>
          <pc:docMk/>
          <pc:sldMk cId="1766734707" sldId="708"/>
        </pc:sldMkLst>
      </pc:sldChg>
      <pc:sldChg chg="modSp add del">
        <pc:chgData name="Vu Quynh Thu" userId="e141b9c9-4b15-4e50-abb1-2e0fb909ce04" providerId="ADAL" clId="{C1D68F49-1EB4-4F7C-8CF2-73050DC44456}" dt="2022-09-25T16:50:35.648" v="1106" actId="207"/>
        <pc:sldMkLst>
          <pc:docMk/>
          <pc:sldMk cId="614535249" sldId="710"/>
        </pc:sldMkLst>
        <pc:graphicFrameChg chg="mod">
          <ac:chgData name="Vu Quynh Thu" userId="e141b9c9-4b15-4e50-abb1-2e0fb909ce04" providerId="ADAL" clId="{C1D68F49-1EB4-4F7C-8CF2-73050DC44456}" dt="2022-09-25T16:50:35.648" v="1106" actId="207"/>
          <ac:graphicFrameMkLst>
            <pc:docMk/>
            <pc:sldMk cId="614535249" sldId="710"/>
            <ac:graphicFrameMk id="7" creationId="{852F0243-B78B-F917-D73A-C496390ECC48}"/>
          </ac:graphicFrameMkLst>
        </pc:graphicFrameChg>
      </pc:sldChg>
      <pc:sldChg chg="modSp add del mod">
        <pc:chgData name="Vu Quynh Thu" userId="e141b9c9-4b15-4e50-abb1-2e0fb909ce04" providerId="ADAL" clId="{C1D68F49-1EB4-4F7C-8CF2-73050DC44456}" dt="2022-09-25T16:52:10.781" v="1135" actId="47"/>
        <pc:sldMkLst>
          <pc:docMk/>
          <pc:sldMk cId="486721740" sldId="712"/>
        </pc:sldMkLst>
        <pc:spChg chg="mod">
          <ac:chgData name="Vu Quynh Thu" userId="e141b9c9-4b15-4e50-abb1-2e0fb909ce04" providerId="ADAL" clId="{C1D68F49-1EB4-4F7C-8CF2-73050DC44456}" dt="2022-09-25T16:51:05.566" v="1124" actId="20577"/>
          <ac:spMkLst>
            <pc:docMk/>
            <pc:sldMk cId="486721740" sldId="712"/>
            <ac:spMk id="2" creationId="{741C7F79-0963-074F-7DA5-0C0D6E0E4A89}"/>
          </ac:spMkLst>
        </pc:spChg>
      </pc:sldChg>
      <pc:sldChg chg="modSp mod">
        <pc:chgData name="Vu Quynh Thu" userId="e141b9c9-4b15-4e50-abb1-2e0fb909ce04" providerId="ADAL" clId="{C1D68F49-1EB4-4F7C-8CF2-73050DC44456}" dt="2022-09-25T18:23:37.291" v="2506" actId="20577"/>
        <pc:sldMkLst>
          <pc:docMk/>
          <pc:sldMk cId="2256025009" sldId="714"/>
        </pc:sldMkLst>
        <pc:spChg chg="mod">
          <ac:chgData name="Vu Quynh Thu" userId="e141b9c9-4b15-4e50-abb1-2e0fb909ce04" providerId="ADAL" clId="{C1D68F49-1EB4-4F7C-8CF2-73050DC44456}" dt="2022-09-25T18:23:37.291" v="2506" actId="20577"/>
          <ac:spMkLst>
            <pc:docMk/>
            <pc:sldMk cId="2256025009" sldId="714"/>
            <ac:spMk id="2" creationId="{741C7F79-0963-074F-7DA5-0C0D6E0E4A89}"/>
          </ac:spMkLst>
        </pc:spChg>
        <pc:spChg chg="mod">
          <ac:chgData name="Vu Quynh Thu" userId="e141b9c9-4b15-4e50-abb1-2e0fb909ce04" providerId="ADAL" clId="{C1D68F49-1EB4-4F7C-8CF2-73050DC44456}" dt="2022-09-25T18:23:02.347" v="2499" actId="20577"/>
          <ac:spMkLst>
            <pc:docMk/>
            <pc:sldMk cId="2256025009" sldId="714"/>
            <ac:spMk id="5" creationId="{00000000-0000-0000-0000-000000000000}"/>
          </ac:spMkLst>
        </pc:spChg>
      </pc:sldChg>
      <pc:sldChg chg="addSp delSp modSp mod modClrScheme delCm chgLayout">
        <pc:chgData name="Vu Quynh Thu" userId="e141b9c9-4b15-4e50-abb1-2e0fb909ce04" providerId="ADAL" clId="{C1D68F49-1EB4-4F7C-8CF2-73050DC44456}" dt="2022-09-25T18:34:34.331" v="3248" actId="207"/>
        <pc:sldMkLst>
          <pc:docMk/>
          <pc:sldMk cId="3069212403" sldId="715"/>
        </pc:sldMkLst>
        <pc:spChg chg="mod ord">
          <ac:chgData name="Vu Quynh Thu" userId="e141b9c9-4b15-4e50-abb1-2e0fb909ce04" providerId="ADAL" clId="{C1D68F49-1EB4-4F7C-8CF2-73050DC44456}" dt="2022-09-25T18:27:55.645" v="2967" actId="700"/>
          <ac:spMkLst>
            <pc:docMk/>
            <pc:sldMk cId="3069212403" sldId="715"/>
            <ac:spMk id="2" creationId="{741C7F79-0963-074F-7DA5-0C0D6E0E4A89}"/>
          </ac:spMkLst>
        </pc:spChg>
        <pc:spChg chg="mod ord">
          <ac:chgData name="Vu Quynh Thu" userId="e141b9c9-4b15-4e50-abb1-2e0fb909ce04" providerId="ADAL" clId="{C1D68F49-1EB4-4F7C-8CF2-73050DC44456}" dt="2022-09-25T18:27:55.645" v="2967" actId="700"/>
          <ac:spMkLst>
            <pc:docMk/>
            <pc:sldMk cId="3069212403" sldId="715"/>
            <ac:spMk id="4" creationId="{EBABB984-EA27-9F4B-578B-975DD72CDA80}"/>
          </ac:spMkLst>
        </pc:spChg>
        <pc:spChg chg="del">
          <ac:chgData name="Vu Quynh Thu" userId="e141b9c9-4b15-4e50-abb1-2e0fb909ce04" providerId="ADAL" clId="{C1D68F49-1EB4-4F7C-8CF2-73050DC44456}" dt="2022-09-25T18:24:56.428" v="2580" actId="478"/>
          <ac:spMkLst>
            <pc:docMk/>
            <pc:sldMk cId="3069212403" sldId="715"/>
            <ac:spMk id="5" creationId="{00000000-0000-0000-0000-000000000000}"/>
          </ac:spMkLst>
        </pc:spChg>
        <pc:spChg chg="add mod ord">
          <ac:chgData name="Vu Quynh Thu" userId="e141b9c9-4b15-4e50-abb1-2e0fb909ce04" providerId="ADAL" clId="{C1D68F49-1EB4-4F7C-8CF2-73050DC44456}" dt="2022-09-25T18:27:55.645" v="2967" actId="700"/>
          <ac:spMkLst>
            <pc:docMk/>
            <pc:sldMk cId="3069212403" sldId="715"/>
            <ac:spMk id="6" creationId="{51B73AD2-5F0B-00E9-D963-EC593EEAC2A6}"/>
          </ac:spMkLst>
        </pc:spChg>
        <pc:spChg chg="add mod">
          <ac:chgData name="Vu Quynh Thu" userId="e141b9c9-4b15-4e50-abb1-2e0fb909ce04" providerId="ADAL" clId="{C1D68F49-1EB4-4F7C-8CF2-73050DC44456}" dt="2022-09-25T18:34:34.331" v="3248" actId="207"/>
          <ac:spMkLst>
            <pc:docMk/>
            <pc:sldMk cId="3069212403" sldId="715"/>
            <ac:spMk id="13" creationId="{6AE192DA-92FE-9B29-D0BA-9A979C941646}"/>
          </ac:spMkLst>
        </pc:spChg>
        <pc:spChg chg="add mod">
          <ac:chgData name="Vu Quynh Thu" userId="e141b9c9-4b15-4e50-abb1-2e0fb909ce04" providerId="ADAL" clId="{C1D68F49-1EB4-4F7C-8CF2-73050DC44456}" dt="2022-09-25T18:34:34.331" v="3248" actId="207"/>
          <ac:spMkLst>
            <pc:docMk/>
            <pc:sldMk cId="3069212403" sldId="715"/>
            <ac:spMk id="14" creationId="{F2F66F00-A9BE-9C77-A712-A43D2D0A3540}"/>
          </ac:spMkLst>
        </pc:spChg>
        <pc:spChg chg="add mod">
          <ac:chgData name="Vu Quynh Thu" userId="e141b9c9-4b15-4e50-abb1-2e0fb909ce04" providerId="ADAL" clId="{C1D68F49-1EB4-4F7C-8CF2-73050DC44456}" dt="2022-09-25T18:34:34.331" v="3248" actId="207"/>
          <ac:spMkLst>
            <pc:docMk/>
            <pc:sldMk cId="3069212403" sldId="715"/>
            <ac:spMk id="15" creationId="{1F923D20-1E8F-ACFD-7000-6A4BF8569DB2}"/>
          </ac:spMkLst>
        </pc:spChg>
        <pc:spChg chg="del">
          <ac:chgData name="Vu Quynh Thu" userId="e141b9c9-4b15-4e50-abb1-2e0fb909ce04" providerId="ADAL" clId="{C1D68F49-1EB4-4F7C-8CF2-73050DC44456}" dt="2022-09-25T18:24:08.147" v="2549" actId="478"/>
          <ac:spMkLst>
            <pc:docMk/>
            <pc:sldMk cId="3069212403" sldId="715"/>
            <ac:spMk id="17" creationId="{00000000-0000-0000-0000-000000000000}"/>
          </ac:spMkLst>
        </pc:spChg>
        <pc:spChg chg="del">
          <ac:chgData name="Vu Quynh Thu" userId="e141b9c9-4b15-4e50-abb1-2e0fb909ce04" providerId="ADAL" clId="{C1D68F49-1EB4-4F7C-8CF2-73050DC44456}" dt="2022-09-25T18:24:08.147" v="2549" actId="478"/>
          <ac:spMkLst>
            <pc:docMk/>
            <pc:sldMk cId="3069212403" sldId="715"/>
            <ac:spMk id="18" creationId="{00000000-0000-0000-0000-000000000000}"/>
          </ac:spMkLst>
        </pc:spChg>
        <pc:picChg chg="add mod">
          <ac:chgData name="Vu Quynh Thu" userId="e141b9c9-4b15-4e50-abb1-2e0fb909ce04" providerId="ADAL" clId="{C1D68F49-1EB4-4F7C-8CF2-73050DC44456}" dt="2022-09-25T18:28:40.545" v="3038" actId="208"/>
          <ac:picMkLst>
            <pc:docMk/>
            <pc:sldMk cId="3069212403" sldId="715"/>
            <ac:picMk id="8" creationId="{B18481CE-4CC1-7301-D7A5-C9891633F6D8}"/>
          </ac:picMkLst>
        </pc:picChg>
        <pc:picChg chg="add mod">
          <ac:chgData name="Vu Quynh Thu" userId="e141b9c9-4b15-4e50-abb1-2e0fb909ce04" providerId="ADAL" clId="{C1D68F49-1EB4-4F7C-8CF2-73050DC44456}" dt="2022-09-25T18:28:40.545" v="3038" actId="208"/>
          <ac:picMkLst>
            <pc:docMk/>
            <pc:sldMk cId="3069212403" sldId="715"/>
            <ac:picMk id="10" creationId="{B3A50992-EF0F-7F2C-40EC-DA1B7565C415}"/>
          </ac:picMkLst>
        </pc:picChg>
        <pc:picChg chg="add mod">
          <ac:chgData name="Vu Quynh Thu" userId="e141b9c9-4b15-4e50-abb1-2e0fb909ce04" providerId="ADAL" clId="{C1D68F49-1EB4-4F7C-8CF2-73050DC44456}" dt="2022-09-25T18:28:40.545" v="3038" actId="208"/>
          <ac:picMkLst>
            <pc:docMk/>
            <pc:sldMk cId="3069212403" sldId="715"/>
            <ac:picMk id="12" creationId="{319ECC28-41ED-939E-EF4E-C69C7A5683EC}"/>
          </ac:picMkLst>
        </pc:picChg>
        <pc:picChg chg="del">
          <ac:chgData name="Vu Quynh Thu" userId="e141b9c9-4b15-4e50-abb1-2e0fb909ce04" providerId="ADAL" clId="{C1D68F49-1EB4-4F7C-8CF2-73050DC44456}" dt="2022-09-25T18:20:16.158" v="2020" actId="478"/>
          <ac:picMkLst>
            <pc:docMk/>
            <pc:sldMk cId="3069212403" sldId="715"/>
            <ac:picMk id="16" creationId="{00000000-0000-0000-0000-000000000000}"/>
          </ac:picMkLst>
        </pc:picChg>
      </pc:sldChg>
      <pc:sldChg chg="del">
        <pc:chgData name="Vu Quynh Thu" userId="e141b9c9-4b15-4e50-abb1-2e0fb909ce04" providerId="ADAL" clId="{C1D68F49-1EB4-4F7C-8CF2-73050DC44456}" dt="2022-09-25T19:16:43.392" v="5348" actId="47"/>
        <pc:sldMkLst>
          <pc:docMk/>
          <pc:sldMk cId="1999163192" sldId="738"/>
        </pc:sldMkLst>
      </pc:sldChg>
      <pc:sldChg chg="addSp delSp modSp mod modClrScheme chgLayout">
        <pc:chgData name="Vu Quynh Thu" userId="e141b9c9-4b15-4e50-abb1-2e0fb909ce04" providerId="ADAL" clId="{C1D68F49-1EB4-4F7C-8CF2-73050DC44456}" dt="2022-09-25T19:16:57.682" v="5357" actId="478"/>
        <pc:sldMkLst>
          <pc:docMk/>
          <pc:sldMk cId="741838196" sldId="740"/>
        </pc:sldMkLst>
        <pc:spChg chg="mod ord">
          <ac:chgData name="Vu Quynh Thu" userId="e141b9c9-4b15-4e50-abb1-2e0fb909ce04" providerId="ADAL" clId="{C1D68F49-1EB4-4F7C-8CF2-73050DC44456}" dt="2022-09-25T19:12:25.605" v="5078" actId="700"/>
          <ac:spMkLst>
            <pc:docMk/>
            <pc:sldMk cId="741838196" sldId="740"/>
            <ac:spMk id="2" creationId="{00000000-0000-0000-0000-000000000000}"/>
          </ac:spMkLst>
        </pc:spChg>
        <pc:spChg chg="mod ord">
          <ac:chgData name="Vu Quynh Thu" userId="e141b9c9-4b15-4e50-abb1-2e0fb909ce04" providerId="ADAL" clId="{C1D68F49-1EB4-4F7C-8CF2-73050DC44456}" dt="2022-09-25T19:13:32.641" v="5313" actId="20577"/>
          <ac:spMkLst>
            <pc:docMk/>
            <pc:sldMk cId="741838196" sldId="740"/>
            <ac:spMk id="6" creationId="{00000000-0000-0000-0000-000000000000}"/>
          </ac:spMkLst>
        </pc:spChg>
        <pc:spChg chg="mod ord">
          <ac:chgData name="Vu Quynh Thu" userId="e141b9c9-4b15-4e50-abb1-2e0fb909ce04" providerId="ADAL" clId="{C1D68F49-1EB4-4F7C-8CF2-73050DC44456}" dt="2022-09-25T19:12:43.376" v="5087" actId="20577"/>
          <ac:spMkLst>
            <pc:docMk/>
            <pc:sldMk cId="741838196" sldId="740"/>
            <ac:spMk id="16" creationId="{4A0FF3C6-362D-45C4-A604-696D8DB4A8D9}"/>
          </ac:spMkLst>
        </pc:spChg>
        <pc:picChg chg="del">
          <ac:chgData name="Vu Quynh Thu" userId="e141b9c9-4b15-4e50-abb1-2e0fb909ce04" providerId="ADAL" clId="{C1D68F49-1EB4-4F7C-8CF2-73050DC44456}" dt="2022-09-25T19:11:51.641" v="5073" actId="478"/>
          <ac:picMkLst>
            <pc:docMk/>
            <pc:sldMk cId="741838196" sldId="740"/>
            <ac:picMk id="3" creationId="{B04E4A24-8696-2CC0-8E39-2CBC8E214B13}"/>
          </ac:picMkLst>
        </pc:picChg>
        <pc:picChg chg="add mod">
          <ac:chgData name="Vu Quynh Thu" userId="e141b9c9-4b15-4e50-abb1-2e0fb909ce04" providerId="ADAL" clId="{C1D68F49-1EB4-4F7C-8CF2-73050DC44456}" dt="2022-09-25T19:16:01.603" v="5335" actId="1076"/>
          <ac:picMkLst>
            <pc:docMk/>
            <pc:sldMk cId="741838196" sldId="740"/>
            <ac:picMk id="5" creationId="{E7771009-7F21-4C9F-7C07-C989842BCF99}"/>
          </ac:picMkLst>
        </pc:picChg>
        <pc:picChg chg="del">
          <ac:chgData name="Vu Quynh Thu" userId="e141b9c9-4b15-4e50-abb1-2e0fb909ce04" providerId="ADAL" clId="{C1D68F49-1EB4-4F7C-8CF2-73050DC44456}" dt="2022-09-25T19:11:51.641" v="5073" actId="478"/>
          <ac:picMkLst>
            <pc:docMk/>
            <pc:sldMk cId="741838196" sldId="740"/>
            <ac:picMk id="7" creationId="{00000000-0000-0000-0000-000000000000}"/>
          </ac:picMkLst>
        </pc:picChg>
        <pc:picChg chg="add del mod">
          <ac:chgData name="Vu Quynh Thu" userId="e141b9c9-4b15-4e50-abb1-2e0fb909ce04" providerId="ADAL" clId="{C1D68F49-1EB4-4F7C-8CF2-73050DC44456}" dt="2022-09-25T19:15:05.645" v="5321" actId="478"/>
          <ac:picMkLst>
            <pc:docMk/>
            <pc:sldMk cId="741838196" sldId="740"/>
            <ac:picMk id="10" creationId="{2B0F803E-1A7D-EB3A-A58E-1C41A9B9DCF9}"/>
          </ac:picMkLst>
        </pc:picChg>
        <pc:picChg chg="add mod">
          <ac:chgData name="Vu Quynh Thu" userId="e141b9c9-4b15-4e50-abb1-2e0fb909ce04" providerId="ADAL" clId="{C1D68F49-1EB4-4F7C-8CF2-73050DC44456}" dt="2022-09-25T19:16:01.603" v="5335" actId="1076"/>
          <ac:picMkLst>
            <pc:docMk/>
            <pc:sldMk cId="741838196" sldId="740"/>
            <ac:picMk id="13" creationId="{EFB29301-03CD-70D6-4254-1F7FD648F31A}"/>
          </ac:picMkLst>
        </pc:picChg>
        <pc:picChg chg="add mod">
          <ac:chgData name="Vu Quynh Thu" userId="e141b9c9-4b15-4e50-abb1-2e0fb909ce04" providerId="ADAL" clId="{C1D68F49-1EB4-4F7C-8CF2-73050DC44456}" dt="2022-09-25T19:16:01.603" v="5335" actId="1076"/>
          <ac:picMkLst>
            <pc:docMk/>
            <pc:sldMk cId="741838196" sldId="740"/>
            <ac:picMk id="18" creationId="{FB8B1A80-22ED-546C-3D06-D96BC67A5FE1}"/>
          </ac:picMkLst>
        </pc:picChg>
        <pc:cxnChg chg="del">
          <ac:chgData name="Vu Quynh Thu" userId="e141b9c9-4b15-4e50-abb1-2e0fb909ce04" providerId="ADAL" clId="{C1D68F49-1EB4-4F7C-8CF2-73050DC44456}" dt="2022-09-25T19:11:51.641" v="5073" actId="478"/>
          <ac:cxnSpMkLst>
            <pc:docMk/>
            <pc:sldMk cId="741838196" sldId="740"/>
            <ac:cxnSpMk id="9" creationId="{00000000-0000-0000-0000-000000000000}"/>
          </ac:cxnSpMkLst>
        </pc:cxnChg>
        <pc:cxnChg chg="del mod">
          <ac:chgData name="Vu Quynh Thu" userId="e141b9c9-4b15-4e50-abb1-2e0fb909ce04" providerId="ADAL" clId="{C1D68F49-1EB4-4F7C-8CF2-73050DC44456}" dt="2022-09-25T19:15:24.107" v="5326" actId="21"/>
          <ac:cxnSpMkLst>
            <pc:docMk/>
            <pc:sldMk cId="741838196" sldId="740"/>
            <ac:cxnSpMk id="12" creationId="{00000000-0000-0000-0000-000000000000}"/>
          </ac:cxnSpMkLst>
        </pc:cxnChg>
        <pc:cxnChg chg="add mod">
          <ac:chgData name="Vu Quynh Thu" userId="e141b9c9-4b15-4e50-abb1-2e0fb909ce04" providerId="ADAL" clId="{C1D68F49-1EB4-4F7C-8CF2-73050DC44456}" dt="2022-09-25T19:16:01.603" v="5335" actId="1076"/>
          <ac:cxnSpMkLst>
            <pc:docMk/>
            <pc:sldMk cId="741838196" sldId="740"/>
            <ac:cxnSpMk id="14" creationId="{BE0E377D-2988-FD25-07EC-4D995CCA3699}"/>
          </ac:cxnSpMkLst>
        </pc:cxnChg>
        <pc:cxnChg chg="add mod">
          <ac:chgData name="Vu Quynh Thu" userId="e141b9c9-4b15-4e50-abb1-2e0fb909ce04" providerId="ADAL" clId="{C1D68F49-1EB4-4F7C-8CF2-73050DC44456}" dt="2022-09-25T19:16:05.093" v="5337" actId="1076"/>
          <ac:cxnSpMkLst>
            <pc:docMk/>
            <pc:sldMk cId="741838196" sldId="740"/>
            <ac:cxnSpMk id="17" creationId="{5BE6A97C-7CC2-18FC-E271-DB3E46C5E6EC}"/>
          </ac:cxnSpMkLst>
        </pc:cxnChg>
        <pc:cxnChg chg="add del mod">
          <ac:chgData name="Vu Quynh Thu" userId="e141b9c9-4b15-4e50-abb1-2e0fb909ce04" providerId="ADAL" clId="{C1D68F49-1EB4-4F7C-8CF2-73050DC44456}" dt="2022-09-25T19:16:10.275" v="5340" actId="21"/>
          <ac:cxnSpMkLst>
            <pc:docMk/>
            <pc:sldMk cId="741838196" sldId="740"/>
            <ac:cxnSpMk id="19" creationId="{2B159877-A98A-5246-9CFB-598E3E064729}"/>
          </ac:cxnSpMkLst>
        </pc:cxnChg>
        <pc:cxnChg chg="add del mod">
          <ac:chgData name="Vu Quynh Thu" userId="e141b9c9-4b15-4e50-abb1-2e0fb909ce04" providerId="ADAL" clId="{C1D68F49-1EB4-4F7C-8CF2-73050DC44456}" dt="2022-09-25T19:16:57.682" v="5357" actId="478"/>
          <ac:cxnSpMkLst>
            <pc:docMk/>
            <pc:sldMk cId="741838196" sldId="740"/>
            <ac:cxnSpMk id="20" creationId="{DE75979A-0E70-BF16-F4F0-F05DA29D95D6}"/>
          </ac:cxnSpMkLst>
        </pc:cxnChg>
        <pc:cxnChg chg="add mod">
          <ac:chgData name="Vu Quynh Thu" userId="e141b9c9-4b15-4e50-abb1-2e0fb909ce04" providerId="ADAL" clId="{C1D68F49-1EB4-4F7C-8CF2-73050DC44456}" dt="2022-09-25T19:16:30.306" v="5346" actId="571"/>
          <ac:cxnSpMkLst>
            <pc:docMk/>
            <pc:sldMk cId="741838196" sldId="740"/>
            <ac:cxnSpMk id="22" creationId="{9665C25C-F755-FE77-2E40-02859E8D4581}"/>
          </ac:cxnSpMkLst>
        </pc:cxnChg>
      </pc:sldChg>
      <pc:sldChg chg="del delCm">
        <pc:chgData name="Vu Quynh Thu" userId="e141b9c9-4b15-4e50-abb1-2e0fb909ce04" providerId="ADAL" clId="{C1D68F49-1EB4-4F7C-8CF2-73050DC44456}" dt="2022-09-25T19:16:43.392" v="5348" actId="47"/>
        <pc:sldMkLst>
          <pc:docMk/>
          <pc:sldMk cId="420625494" sldId="741"/>
        </pc:sldMkLst>
      </pc:sldChg>
      <pc:sldChg chg="modSp mod">
        <pc:chgData name="Vu Quynh Thu" userId="e141b9c9-4b15-4e50-abb1-2e0fb909ce04" providerId="ADAL" clId="{C1D68F49-1EB4-4F7C-8CF2-73050DC44456}" dt="2022-09-25T16:49:43.087" v="1103" actId="207"/>
        <pc:sldMkLst>
          <pc:docMk/>
          <pc:sldMk cId="2304360543" sldId="742"/>
        </pc:sldMkLst>
        <pc:spChg chg="mod">
          <ac:chgData name="Vu Quynh Thu" userId="e141b9c9-4b15-4e50-abb1-2e0fb909ce04" providerId="ADAL" clId="{C1D68F49-1EB4-4F7C-8CF2-73050DC44456}" dt="2022-09-25T16:46:16.365" v="432" actId="20577"/>
          <ac:spMkLst>
            <pc:docMk/>
            <pc:sldMk cId="2304360543" sldId="742"/>
            <ac:spMk id="2" creationId="{00000000-0000-0000-0000-000000000000}"/>
          </ac:spMkLst>
        </pc:spChg>
        <pc:spChg chg="mod">
          <ac:chgData name="Vu Quynh Thu" userId="e141b9c9-4b15-4e50-abb1-2e0fb909ce04" providerId="ADAL" clId="{C1D68F49-1EB4-4F7C-8CF2-73050DC44456}" dt="2022-09-25T16:49:43.087" v="1103" actId="207"/>
          <ac:spMkLst>
            <pc:docMk/>
            <pc:sldMk cId="2304360543" sldId="742"/>
            <ac:spMk id="3" creationId="{00000000-0000-0000-0000-000000000000}"/>
          </ac:spMkLst>
        </pc:spChg>
      </pc:sldChg>
      <pc:sldChg chg="modSp mod">
        <pc:chgData name="Vu Quynh Thu" userId="e141b9c9-4b15-4e50-abb1-2e0fb909ce04" providerId="ADAL" clId="{C1D68F49-1EB4-4F7C-8CF2-73050DC44456}" dt="2022-09-25T18:28:15.464" v="3037" actId="20577"/>
        <pc:sldMkLst>
          <pc:docMk/>
          <pc:sldMk cId="109968351" sldId="743"/>
        </pc:sldMkLst>
        <pc:spChg chg="mod">
          <ac:chgData name="Vu Quynh Thu" userId="e141b9c9-4b15-4e50-abb1-2e0fb909ce04" providerId="ADAL" clId="{C1D68F49-1EB4-4F7C-8CF2-73050DC44456}" dt="2022-09-25T18:28:15.464" v="3037" actId="20577"/>
          <ac:spMkLst>
            <pc:docMk/>
            <pc:sldMk cId="109968351" sldId="743"/>
            <ac:spMk id="3" creationId="{00000000-0000-0000-0000-000000000000}"/>
          </ac:spMkLst>
        </pc:spChg>
      </pc:sldChg>
      <pc:sldChg chg="del">
        <pc:chgData name="Vu Quynh Thu" userId="e141b9c9-4b15-4e50-abb1-2e0fb909ce04" providerId="ADAL" clId="{C1D68F49-1EB4-4F7C-8CF2-73050DC44456}" dt="2022-09-25T17:04:40.633" v="1319" actId="2696"/>
        <pc:sldMkLst>
          <pc:docMk/>
          <pc:sldMk cId="2742452552" sldId="744"/>
        </pc:sldMkLst>
      </pc:sldChg>
      <pc:sldChg chg="addSp modSp mod">
        <pc:chgData name="Vu Quynh Thu" userId="e141b9c9-4b15-4e50-abb1-2e0fb909ce04" providerId="ADAL" clId="{C1D68F49-1EB4-4F7C-8CF2-73050DC44456}" dt="2022-09-25T18:33:03.336" v="3125" actId="14100"/>
        <pc:sldMkLst>
          <pc:docMk/>
          <pc:sldMk cId="1604056632" sldId="745"/>
        </pc:sldMkLst>
        <pc:picChg chg="add mod ord">
          <ac:chgData name="Vu Quynh Thu" userId="e141b9c9-4b15-4e50-abb1-2e0fb909ce04" providerId="ADAL" clId="{C1D68F49-1EB4-4F7C-8CF2-73050DC44456}" dt="2022-09-25T18:32:59.544" v="3124" actId="167"/>
          <ac:picMkLst>
            <pc:docMk/>
            <pc:sldMk cId="1604056632" sldId="745"/>
            <ac:picMk id="4" creationId="{722C12B6-3418-D971-D364-AB085713D922}"/>
          </ac:picMkLst>
        </pc:picChg>
        <pc:picChg chg="mod modCrop">
          <ac:chgData name="Vu Quynh Thu" userId="e141b9c9-4b15-4e50-abb1-2e0fb909ce04" providerId="ADAL" clId="{C1D68F49-1EB4-4F7C-8CF2-73050DC44456}" dt="2022-09-25T18:32:48.577" v="3121" actId="732"/>
          <ac:picMkLst>
            <pc:docMk/>
            <pc:sldMk cId="1604056632" sldId="745"/>
            <ac:picMk id="5" creationId="{98734F69-6835-278C-5DF0-0F9DD9661AA6}"/>
          </ac:picMkLst>
        </pc:picChg>
        <pc:cxnChg chg="mod">
          <ac:chgData name="Vu Quynh Thu" userId="e141b9c9-4b15-4e50-abb1-2e0fb909ce04" providerId="ADAL" clId="{C1D68F49-1EB4-4F7C-8CF2-73050DC44456}" dt="2022-09-25T18:33:03.336" v="3125" actId="14100"/>
          <ac:cxnSpMkLst>
            <pc:docMk/>
            <pc:sldMk cId="1604056632" sldId="745"/>
            <ac:cxnSpMk id="7" creationId="{00000000-0000-0000-0000-000000000000}"/>
          </ac:cxnSpMkLst>
        </pc:cxnChg>
      </pc:sldChg>
      <pc:sldChg chg="addSp delSp modSp add del mod delCm modCm">
        <pc:chgData name="Vu Quynh Thu" userId="e141b9c9-4b15-4e50-abb1-2e0fb909ce04" providerId="ADAL" clId="{C1D68F49-1EB4-4F7C-8CF2-73050DC44456}" dt="2022-09-25T17:04:11.358" v="1317" actId="167"/>
        <pc:sldMkLst>
          <pc:docMk/>
          <pc:sldMk cId="3149368611" sldId="746"/>
        </pc:sldMkLst>
        <pc:picChg chg="add mod">
          <ac:chgData name="Vu Quynh Thu" userId="e141b9c9-4b15-4e50-abb1-2e0fb909ce04" providerId="ADAL" clId="{C1D68F49-1EB4-4F7C-8CF2-73050DC44456}" dt="2022-09-25T17:02:29.573" v="1290" actId="14100"/>
          <ac:picMkLst>
            <pc:docMk/>
            <pc:sldMk cId="3149368611" sldId="746"/>
            <ac:picMk id="5" creationId="{D96C1CF8-19A1-15EC-2654-751894A9F197}"/>
          </ac:picMkLst>
        </pc:picChg>
        <pc:picChg chg="add del">
          <ac:chgData name="Vu Quynh Thu" userId="e141b9c9-4b15-4e50-abb1-2e0fb909ce04" providerId="ADAL" clId="{C1D68F49-1EB4-4F7C-8CF2-73050DC44456}" dt="2022-09-25T17:02:18.138" v="1284" actId="478"/>
          <ac:picMkLst>
            <pc:docMk/>
            <pc:sldMk cId="3149368611" sldId="746"/>
            <ac:picMk id="8" creationId="{00000000-0000-0000-0000-000000000000}"/>
          </ac:picMkLst>
        </pc:picChg>
        <pc:picChg chg="add mod modCrop">
          <ac:chgData name="Vu Quynh Thu" userId="e141b9c9-4b15-4e50-abb1-2e0fb909ce04" providerId="ADAL" clId="{C1D68F49-1EB4-4F7C-8CF2-73050DC44456}" dt="2022-09-25T17:03:26.966" v="1302" actId="732"/>
          <ac:picMkLst>
            <pc:docMk/>
            <pc:sldMk cId="3149368611" sldId="746"/>
            <ac:picMk id="9" creationId="{615ADF40-812A-B2CA-9C32-EA045AE59BA9}"/>
          </ac:picMkLst>
        </pc:picChg>
        <pc:picChg chg="add del mod ord">
          <ac:chgData name="Vu Quynh Thu" userId="e141b9c9-4b15-4e50-abb1-2e0fb909ce04" providerId="ADAL" clId="{C1D68F49-1EB4-4F7C-8CF2-73050DC44456}" dt="2022-09-25T17:04:11.358" v="1317" actId="167"/>
          <ac:picMkLst>
            <pc:docMk/>
            <pc:sldMk cId="3149368611" sldId="746"/>
            <ac:picMk id="13" creationId="{5139474D-E796-5228-5563-21D466A256D7}"/>
          </ac:picMkLst>
        </pc:picChg>
        <pc:cxnChg chg="add mod">
          <ac:chgData name="Vu Quynh Thu" userId="e141b9c9-4b15-4e50-abb1-2e0fb909ce04" providerId="ADAL" clId="{C1D68F49-1EB4-4F7C-8CF2-73050DC44456}" dt="2022-09-25T17:02:56.438" v="1298" actId="1076"/>
          <ac:cxnSpMkLst>
            <pc:docMk/>
            <pc:sldMk cId="3149368611" sldId="746"/>
            <ac:cxnSpMk id="10" creationId="{8F71BBCE-5BB6-7A23-8E94-8453B969292E}"/>
          </ac:cxnSpMkLst>
        </pc:cxnChg>
        <pc:cxnChg chg="add mod">
          <ac:chgData name="Vu Quynh Thu" userId="e141b9c9-4b15-4e50-abb1-2e0fb909ce04" providerId="ADAL" clId="{C1D68F49-1EB4-4F7C-8CF2-73050DC44456}" dt="2022-09-25T17:03:03.605" v="1301" actId="1076"/>
          <ac:cxnSpMkLst>
            <pc:docMk/>
            <pc:sldMk cId="3149368611" sldId="746"/>
            <ac:cxnSpMk id="11" creationId="{DB942508-A468-DFA6-F427-0739D889B536}"/>
          </ac:cxnSpMkLst>
        </pc:cxnChg>
        <pc:cxnChg chg="add del mod">
          <ac:chgData name="Vu Quynh Thu" userId="e141b9c9-4b15-4e50-abb1-2e0fb909ce04" providerId="ADAL" clId="{C1D68F49-1EB4-4F7C-8CF2-73050DC44456}" dt="2022-09-25T17:02:52.475" v="1296" actId="21"/>
          <ac:cxnSpMkLst>
            <pc:docMk/>
            <pc:sldMk cId="3149368611" sldId="746"/>
            <ac:cxnSpMk id="14" creationId="{00000000-0000-0000-0000-000000000000}"/>
          </ac:cxnSpMkLst>
        </pc:cxnChg>
        <pc:cxnChg chg="del mod">
          <ac:chgData name="Vu Quynh Thu" userId="e141b9c9-4b15-4e50-abb1-2e0fb909ce04" providerId="ADAL" clId="{C1D68F49-1EB4-4F7C-8CF2-73050DC44456}" dt="2022-09-25T17:02:59.728" v="1299" actId="21"/>
          <ac:cxnSpMkLst>
            <pc:docMk/>
            <pc:sldMk cId="3149368611" sldId="746"/>
            <ac:cxnSpMk id="15" creationId="{00000000-0000-0000-0000-000000000000}"/>
          </ac:cxnSpMkLst>
        </pc:cxnChg>
      </pc:sldChg>
      <pc:sldChg chg="del delCm">
        <pc:chgData name="Vu Quynh Thu" userId="e141b9c9-4b15-4e50-abb1-2e0fb909ce04" providerId="ADAL" clId="{C1D68F49-1EB4-4F7C-8CF2-73050DC44456}" dt="2022-09-25T19:16:43.392" v="5348" actId="47"/>
        <pc:sldMkLst>
          <pc:docMk/>
          <pc:sldMk cId="2765412035" sldId="747"/>
        </pc:sldMkLst>
      </pc:sldChg>
      <pc:sldChg chg="del delCm">
        <pc:chgData name="Vu Quynh Thu" userId="e141b9c9-4b15-4e50-abb1-2e0fb909ce04" providerId="ADAL" clId="{C1D68F49-1EB4-4F7C-8CF2-73050DC44456}" dt="2022-09-25T19:16:43.392" v="5348" actId="47"/>
        <pc:sldMkLst>
          <pc:docMk/>
          <pc:sldMk cId="2752845496" sldId="748"/>
        </pc:sldMkLst>
      </pc:sldChg>
      <pc:sldChg chg="del delCm">
        <pc:chgData name="Vu Quynh Thu" userId="e141b9c9-4b15-4e50-abb1-2e0fb909ce04" providerId="ADAL" clId="{C1D68F49-1EB4-4F7C-8CF2-73050DC44456}" dt="2022-09-25T19:16:43.392" v="5348" actId="47"/>
        <pc:sldMkLst>
          <pc:docMk/>
          <pc:sldMk cId="3077333946" sldId="749"/>
        </pc:sldMkLst>
      </pc:sldChg>
      <pc:sldChg chg="del">
        <pc:chgData name="Vu Quynh Thu" userId="e141b9c9-4b15-4e50-abb1-2e0fb909ce04" providerId="ADAL" clId="{C1D68F49-1EB4-4F7C-8CF2-73050DC44456}" dt="2022-09-25T18:42:39.528" v="3618" actId="47"/>
        <pc:sldMkLst>
          <pc:docMk/>
          <pc:sldMk cId="2647405161" sldId="750"/>
        </pc:sldMkLst>
      </pc:sldChg>
      <pc:sldChg chg="del delCm">
        <pc:chgData name="Vu Quynh Thu" userId="e141b9c9-4b15-4e50-abb1-2e0fb909ce04" providerId="ADAL" clId="{C1D68F49-1EB4-4F7C-8CF2-73050DC44456}" dt="2022-09-25T18:42:39.528" v="3618" actId="47"/>
        <pc:sldMkLst>
          <pc:docMk/>
          <pc:sldMk cId="970778317" sldId="752"/>
        </pc:sldMkLst>
      </pc:sldChg>
      <pc:sldChg chg="del delCm">
        <pc:chgData name="Vu Quynh Thu" userId="e141b9c9-4b15-4e50-abb1-2e0fb909ce04" providerId="ADAL" clId="{C1D68F49-1EB4-4F7C-8CF2-73050DC44456}" dt="2022-09-25T18:42:39.528" v="3618" actId="47"/>
        <pc:sldMkLst>
          <pc:docMk/>
          <pc:sldMk cId="466136774" sldId="753"/>
        </pc:sldMkLst>
      </pc:sldChg>
      <pc:sldChg chg="addSp delSp modSp mod modClrScheme delCm chgLayout">
        <pc:chgData name="Vu Quynh Thu" userId="e141b9c9-4b15-4e50-abb1-2e0fb909ce04" providerId="ADAL" clId="{C1D68F49-1EB4-4F7C-8CF2-73050DC44456}" dt="2022-09-25T18:35:06.386" v="3261" actId="1076"/>
        <pc:sldMkLst>
          <pc:docMk/>
          <pc:sldMk cId="438248105" sldId="756"/>
        </pc:sldMkLst>
        <pc:spChg chg="mod ord">
          <ac:chgData name="Vu Quynh Thu" userId="e141b9c9-4b15-4e50-abb1-2e0fb909ce04" providerId="ADAL" clId="{C1D68F49-1EB4-4F7C-8CF2-73050DC44456}" dt="2022-09-25T18:30:05.234" v="3089" actId="700"/>
          <ac:spMkLst>
            <pc:docMk/>
            <pc:sldMk cId="438248105" sldId="756"/>
            <ac:spMk id="2" creationId="{741C7F79-0963-074F-7DA5-0C0D6E0E4A89}"/>
          </ac:spMkLst>
        </pc:spChg>
        <pc:spChg chg="mod ord">
          <ac:chgData name="Vu Quynh Thu" userId="e141b9c9-4b15-4e50-abb1-2e0fb909ce04" providerId="ADAL" clId="{C1D68F49-1EB4-4F7C-8CF2-73050DC44456}" dt="2022-09-25T18:30:05.234" v="3089" actId="700"/>
          <ac:spMkLst>
            <pc:docMk/>
            <pc:sldMk cId="438248105" sldId="756"/>
            <ac:spMk id="4" creationId="{EBABB984-EA27-9F4B-578B-975DD72CDA80}"/>
          </ac:spMkLst>
        </pc:spChg>
        <pc:spChg chg="mod ord">
          <ac:chgData name="Vu Quynh Thu" userId="e141b9c9-4b15-4e50-abb1-2e0fb909ce04" providerId="ADAL" clId="{C1D68F49-1EB4-4F7C-8CF2-73050DC44456}" dt="2022-09-25T18:30:05.234" v="3089" actId="700"/>
          <ac:spMkLst>
            <pc:docMk/>
            <pc:sldMk cId="438248105" sldId="756"/>
            <ac:spMk id="7" creationId="{00000000-0000-0000-0000-000000000000}"/>
          </ac:spMkLst>
        </pc:spChg>
        <pc:picChg chg="del">
          <ac:chgData name="Vu Quynh Thu" userId="e141b9c9-4b15-4e50-abb1-2e0fb909ce04" providerId="ADAL" clId="{C1D68F49-1EB4-4F7C-8CF2-73050DC44456}" dt="2022-09-25T18:29:29.111" v="3084" actId="478"/>
          <ac:picMkLst>
            <pc:docMk/>
            <pc:sldMk cId="438248105" sldId="756"/>
            <ac:picMk id="3" creationId="{301F15A4-D8BF-94E8-3FE6-227DB413E7F8}"/>
          </ac:picMkLst>
        </pc:picChg>
        <pc:picChg chg="add del">
          <ac:chgData name="Vu Quynh Thu" userId="e141b9c9-4b15-4e50-abb1-2e0fb909ce04" providerId="ADAL" clId="{C1D68F49-1EB4-4F7C-8CF2-73050DC44456}" dt="2022-09-25T18:31:01.881" v="3100" actId="478"/>
          <ac:picMkLst>
            <pc:docMk/>
            <pc:sldMk cId="438248105" sldId="756"/>
            <ac:picMk id="6" creationId="{606B16CC-0FDF-9C0D-B401-73BA47609A11}"/>
          </ac:picMkLst>
        </pc:picChg>
        <pc:picChg chg="del">
          <ac:chgData name="Vu Quynh Thu" userId="e141b9c9-4b15-4e50-abb1-2e0fb909ce04" providerId="ADAL" clId="{C1D68F49-1EB4-4F7C-8CF2-73050DC44456}" dt="2022-09-25T18:29:29.111" v="3084" actId="478"/>
          <ac:picMkLst>
            <pc:docMk/>
            <pc:sldMk cId="438248105" sldId="756"/>
            <ac:picMk id="8" creationId="{00000000-0000-0000-0000-000000000000}"/>
          </ac:picMkLst>
        </pc:picChg>
        <pc:picChg chg="add mod">
          <ac:chgData name="Vu Quynh Thu" userId="e141b9c9-4b15-4e50-abb1-2e0fb909ce04" providerId="ADAL" clId="{C1D68F49-1EB4-4F7C-8CF2-73050DC44456}" dt="2022-09-25T18:32:15.496" v="3116" actId="1076"/>
          <ac:picMkLst>
            <pc:docMk/>
            <pc:sldMk cId="438248105" sldId="756"/>
            <ac:picMk id="10" creationId="{07DCB441-5228-3BDB-F97A-6AF165945959}"/>
          </ac:picMkLst>
        </pc:picChg>
        <pc:picChg chg="add mod">
          <ac:chgData name="Vu Quynh Thu" userId="e141b9c9-4b15-4e50-abb1-2e0fb909ce04" providerId="ADAL" clId="{C1D68F49-1EB4-4F7C-8CF2-73050DC44456}" dt="2022-09-25T18:32:24.873" v="3119" actId="1076"/>
          <ac:picMkLst>
            <pc:docMk/>
            <pc:sldMk cId="438248105" sldId="756"/>
            <ac:picMk id="12" creationId="{4705CA7C-B945-0958-C226-D1438783DFF1}"/>
          </ac:picMkLst>
        </pc:picChg>
        <pc:picChg chg="add mod">
          <ac:chgData name="Vu Quynh Thu" userId="e141b9c9-4b15-4e50-abb1-2e0fb909ce04" providerId="ADAL" clId="{C1D68F49-1EB4-4F7C-8CF2-73050DC44456}" dt="2022-09-25T18:32:29.128" v="3120" actId="1076"/>
          <ac:picMkLst>
            <pc:docMk/>
            <pc:sldMk cId="438248105" sldId="756"/>
            <ac:picMk id="14" creationId="{0E55D6EA-FBA1-2045-4E1D-2EA9F6187E0A}"/>
          </ac:picMkLst>
        </pc:picChg>
        <pc:cxnChg chg="add mod">
          <ac:chgData name="Vu Quynh Thu" userId="e141b9c9-4b15-4e50-abb1-2e0fb909ce04" providerId="ADAL" clId="{C1D68F49-1EB4-4F7C-8CF2-73050DC44456}" dt="2022-09-25T18:34:47.406" v="3251" actId="208"/>
          <ac:cxnSpMkLst>
            <pc:docMk/>
            <pc:sldMk cId="438248105" sldId="756"/>
            <ac:cxnSpMk id="16" creationId="{35049E5C-1CF7-66D4-CE3F-2DD56B6A016B}"/>
          </ac:cxnSpMkLst>
        </pc:cxnChg>
        <pc:cxnChg chg="add mod">
          <ac:chgData name="Vu Quynh Thu" userId="e141b9c9-4b15-4e50-abb1-2e0fb909ce04" providerId="ADAL" clId="{C1D68F49-1EB4-4F7C-8CF2-73050DC44456}" dt="2022-09-25T18:34:52.025" v="3253" actId="1076"/>
          <ac:cxnSpMkLst>
            <pc:docMk/>
            <pc:sldMk cId="438248105" sldId="756"/>
            <ac:cxnSpMk id="17" creationId="{B3FFCFA0-88DB-36CE-9A31-FBD62FA38F44}"/>
          </ac:cxnSpMkLst>
        </pc:cxnChg>
        <pc:cxnChg chg="add mod">
          <ac:chgData name="Vu Quynh Thu" userId="e141b9c9-4b15-4e50-abb1-2e0fb909ce04" providerId="ADAL" clId="{C1D68F49-1EB4-4F7C-8CF2-73050DC44456}" dt="2022-09-25T18:34:55.313" v="3255" actId="1076"/>
          <ac:cxnSpMkLst>
            <pc:docMk/>
            <pc:sldMk cId="438248105" sldId="756"/>
            <ac:cxnSpMk id="18" creationId="{CBCFBD3D-61CB-CDFE-382A-6DD195A585B5}"/>
          </ac:cxnSpMkLst>
        </pc:cxnChg>
        <pc:cxnChg chg="add del mod">
          <ac:chgData name="Vu Quynh Thu" userId="e141b9c9-4b15-4e50-abb1-2e0fb909ce04" providerId="ADAL" clId="{C1D68F49-1EB4-4F7C-8CF2-73050DC44456}" dt="2022-09-25T18:35:03.175" v="3259" actId="21"/>
          <ac:cxnSpMkLst>
            <pc:docMk/>
            <pc:sldMk cId="438248105" sldId="756"/>
            <ac:cxnSpMk id="19" creationId="{C7325B47-C9B9-B451-A56A-2401E4446AED}"/>
          </ac:cxnSpMkLst>
        </pc:cxnChg>
        <pc:cxnChg chg="add mod">
          <ac:chgData name="Vu Quynh Thu" userId="e141b9c9-4b15-4e50-abb1-2e0fb909ce04" providerId="ADAL" clId="{C1D68F49-1EB4-4F7C-8CF2-73050DC44456}" dt="2022-09-25T18:35:06.386" v="3261" actId="1076"/>
          <ac:cxnSpMkLst>
            <pc:docMk/>
            <pc:sldMk cId="438248105" sldId="756"/>
            <ac:cxnSpMk id="20" creationId="{1FA79F99-15D1-8A84-24F8-12E0A8877BD9}"/>
          </ac:cxnSpMkLst>
        </pc:cxnChg>
      </pc:sldChg>
      <pc:sldChg chg="del">
        <pc:chgData name="Vu Quynh Thu" userId="e141b9c9-4b15-4e50-abb1-2e0fb909ce04" providerId="ADAL" clId="{C1D68F49-1EB4-4F7C-8CF2-73050DC44456}" dt="2022-09-25T18:42:39.528" v="3618" actId="47"/>
        <pc:sldMkLst>
          <pc:docMk/>
          <pc:sldMk cId="2563706592" sldId="757"/>
        </pc:sldMkLst>
      </pc:sldChg>
      <pc:sldChg chg="del">
        <pc:chgData name="Vu Quynh Thu" userId="e141b9c9-4b15-4e50-abb1-2e0fb909ce04" providerId="ADAL" clId="{C1D68F49-1EB4-4F7C-8CF2-73050DC44456}" dt="2022-09-25T18:42:39.528" v="3618" actId="47"/>
        <pc:sldMkLst>
          <pc:docMk/>
          <pc:sldMk cId="237196068" sldId="758"/>
        </pc:sldMkLst>
      </pc:sldChg>
      <pc:sldChg chg="del delCm">
        <pc:chgData name="Vu Quynh Thu" userId="e141b9c9-4b15-4e50-abb1-2e0fb909ce04" providerId="ADAL" clId="{C1D68F49-1EB4-4F7C-8CF2-73050DC44456}" dt="2022-09-25T19:16:43.392" v="5348" actId="47"/>
        <pc:sldMkLst>
          <pc:docMk/>
          <pc:sldMk cId="4247731753" sldId="760"/>
        </pc:sldMkLst>
      </pc:sldChg>
      <pc:sldChg chg="addSp delSp modSp add mod modClrScheme chgLayout modNotesTx">
        <pc:chgData name="Vu Quynh Thu" userId="e141b9c9-4b15-4e50-abb1-2e0fb909ce04" providerId="ADAL" clId="{C1D68F49-1EB4-4F7C-8CF2-73050DC44456}" dt="2022-09-25T17:01:22.583" v="1281" actId="20577"/>
        <pc:sldMkLst>
          <pc:docMk/>
          <pc:sldMk cId="4019207857" sldId="761"/>
        </pc:sldMkLst>
        <pc:spChg chg="mod ord">
          <ac:chgData name="Vu Quynh Thu" userId="e141b9c9-4b15-4e50-abb1-2e0fb909ce04" providerId="ADAL" clId="{C1D68F49-1EB4-4F7C-8CF2-73050DC44456}" dt="2022-09-25T17:01:22.583" v="1281" actId="20577"/>
          <ac:spMkLst>
            <pc:docMk/>
            <pc:sldMk cId="4019207857" sldId="761"/>
            <ac:spMk id="2" creationId="{741C7F79-0963-074F-7DA5-0C0D6E0E4A89}"/>
          </ac:spMkLst>
        </pc:spChg>
        <pc:spChg chg="mod ord">
          <ac:chgData name="Vu Quynh Thu" userId="e141b9c9-4b15-4e50-abb1-2e0fb909ce04" providerId="ADAL" clId="{C1D68F49-1EB4-4F7C-8CF2-73050DC44456}" dt="2022-09-25T16:55:32.589" v="1204" actId="700"/>
          <ac:spMkLst>
            <pc:docMk/>
            <pc:sldMk cId="4019207857" sldId="761"/>
            <ac:spMk id="4" creationId="{EBABB984-EA27-9F4B-578B-975DD72CDA80}"/>
          </ac:spMkLst>
        </pc:spChg>
        <pc:spChg chg="mod ord">
          <ac:chgData name="Vu Quynh Thu" userId="e141b9c9-4b15-4e50-abb1-2e0fb909ce04" providerId="ADAL" clId="{C1D68F49-1EB4-4F7C-8CF2-73050DC44456}" dt="2022-09-25T16:55:32.589" v="1204" actId="700"/>
          <ac:spMkLst>
            <pc:docMk/>
            <pc:sldMk cId="4019207857" sldId="761"/>
            <ac:spMk id="5" creationId="{00000000-0000-0000-0000-000000000000}"/>
          </ac:spMkLst>
        </pc:spChg>
        <pc:spChg chg="del mod">
          <ac:chgData name="Vu Quynh Thu" userId="e141b9c9-4b15-4e50-abb1-2e0fb909ce04" providerId="ADAL" clId="{C1D68F49-1EB4-4F7C-8CF2-73050DC44456}" dt="2022-09-25T16:55:56.408" v="1208" actId="478"/>
          <ac:spMkLst>
            <pc:docMk/>
            <pc:sldMk cId="4019207857" sldId="761"/>
            <ac:spMk id="12" creationId="{00000000-0000-0000-0000-000000000000}"/>
          </ac:spMkLst>
        </pc:spChg>
        <pc:spChg chg="del mod">
          <ac:chgData name="Vu Quynh Thu" userId="e141b9c9-4b15-4e50-abb1-2e0fb909ce04" providerId="ADAL" clId="{C1D68F49-1EB4-4F7C-8CF2-73050DC44456}" dt="2022-09-25T17:01:03.851" v="1268" actId="478"/>
          <ac:spMkLst>
            <pc:docMk/>
            <pc:sldMk cId="4019207857" sldId="761"/>
            <ac:spMk id="13" creationId="{00000000-0000-0000-0000-000000000000}"/>
          </ac:spMkLst>
        </pc:spChg>
        <pc:spChg chg="mod">
          <ac:chgData name="Vu Quynh Thu" userId="e141b9c9-4b15-4e50-abb1-2e0fb909ce04" providerId="ADAL" clId="{C1D68F49-1EB4-4F7C-8CF2-73050DC44456}" dt="2022-09-25T16:57:35.941" v="1218" actId="1076"/>
          <ac:spMkLst>
            <pc:docMk/>
            <pc:sldMk cId="4019207857" sldId="761"/>
            <ac:spMk id="14" creationId="{00000000-0000-0000-0000-000000000000}"/>
          </ac:spMkLst>
        </pc:spChg>
        <pc:spChg chg="mod">
          <ac:chgData name="Vu Quynh Thu" userId="e141b9c9-4b15-4e50-abb1-2e0fb909ce04" providerId="ADAL" clId="{C1D68F49-1EB4-4F7C-8CF2-73050DC44456}" dt="2022-09-25T16:57:39.677" v="1219" actId="1076"/>
          <ac:spMkLst>
            <pc:docMk/>
            <pc:sldMk cId="4019207857" sldId="761"/>
            <ac:spMk id="15" creationId="{00000000-0000-0000-0000-000000000000}"/>
          </ac:spMkLst>
        </pc:spChg>
        <pc:spChg chg="del mod">
          <ac:chgData name="Vu Quynh Thu" userId="e141b9c9-4b15-4e50-abb1-2e0fb909ce04" providerId="ADAL" clId="{C1D68F49-1EB4-4F7C-8CF2-73050DC44456}" dt="2022-09-25T16:55:53.880" v="1207" actId="478"/>
          <ac:spMkLst>
            <pc:docMk/>
            <pc:sldMk cId="4019207857" sldId="761"/>
            <ac:spMk id="17" creationId="{00000000-0000-0000-0000-000000000000}"/>
          </ac:spMkLst>
        </pc:spChg>
        <pc:spChg chg="del mod">
          <ac:chgData name="Vu Quynh Thu" userId="e141b9c9-4b15-4e50-abb1-2e0fb909ce04" providerId="ADAL" clId="{C1D68F49-1EB4-4F7C-8CF2-73050DC44456}" dt="2022-09-25T16:55:53.880" v="1207" actId="478"/>
          <ac:spMkLst>
            <pc:docMk/>
            <pc:sldMk cId="4019207857" sldId="761"/>
            <ac:spMk id="18" creationId="{00000000-0000-0000-0000-000000000000}"/>
          </ac:spMkLst>
        </pc:spChg>
        <pc:spChg chg="add mod">
          <ac:chgData name="Vu Quynh Thu" userId="e141b9c9-4b15-4e50-abb1-2e0fb909ce04" providerId="ADAL" clId="{C1D68F49-1EB4-4F7C-8CF2-73050DC44456}" dt="2022-09-25T16:59:53.490" v="1232" actId="1076"/>
          <ac:spMkLst>
            <pc:docMk/>
            <pc:sldMk cId="4019207857" sldId="761"/>
            <ac:spMk id="19" creationId="{C59053A6-3A5D-235D-7F3A-EFDAA4ADC7AC}"/>
          </ac:spMkLst>
        </pc:spChg>
        <pc:spChg chg="del mod">
          <ac:chgData name="Vu Quynh Thu" userId="e141b9c9-4b15-4e50-abb1-2e0fb909ce04" providerId="ADAL" clId="{C1D68F49-1EB4-4F7C-8CF2-73050DC44456}" dt="2022-09-25T16:57:19.574" v="1216" actId="478"/>
          <ac:spMkLst>
            <pc:docMk/>
            <pc:sldMk cId="4019207857" sldId="761"/>
            <ac:spMk id="20" creationId="{00000000-0000-0000-0000-000000000000}"/>
          </ac:spMkLst>
        </pc:spChg>
        <pc:spChg chg="add mod">
          <ac:chgData name="Vu Quynh Thu" userId="e141b9c9-4b15-4e50-abb1-2e0fb909ce04" providerId="ADAL" clId="{C1D68F49-1EB4-4F7C-8CF2-73050DC44456}" dt="2022-09-25T17:00:05.246" v="1251" actId="20577"/>
          <ac:spMkLst>
            <pc:docMk/>
            <pc:sldMk cId="4019207857" sldId="761"/>
            <ac:spMk id="21" creationId="{C312D250-95B9-F5E7-6ECA-04C41FA3B24C}"/>
          </ac:spMkLst>
        </pc:spChg>
        <pc:spChg chg="del mod">
          <ac:chgData name="Vu Quynh Thu" userId="e141b9c9-4b15-4e50-abb1-2e0fb909ce04" providerId="ADAL" clId="{C1D68F49-1EB4-4F7C-8CF2-73050DC44456}" dt="2022-09-25T16:55:53.880" v="1207" actId="478"/>
          <ac:spMkLst>
            <pc:docMk/>
            <pc:sldMk cId="4019207857" sldId="761"/>
            <ac:spMk id="22" creationId="{00000000-0000-0000-0000-000000000000}"/>
          </ac:spMkLst>
        </pc:spChg>
        <pc:spChg chg="add mod">
          <ac:chgData name="Vu Quynh Thu" userId="e141b9c9-4b15-4e50-abb1-2e0fb909ce04" providerId="ADAL" clId="{C1D68F49-1EB4-4F7C-8CF2-73050DC44456}" dt="2022-09-25T17:00:45.864" v="1267" actId="20577"/>
          <ac:spMkLst>
            <pc:docMk/>
            <pc:sldMk cId="4019207857" sldId="761"/>
            <ac:spMk id="23" creationId="{A19A4EDE-D96E-5D1B-88A4-EF93483436B2}"/>
          </ac:spMkLst>
        </pc:spChg>
        <pc:picChg chg="mod modCrop">
          <ac:chgData name="Vu Quynh Thu" userId="e141b9c9-4b15-4e50-abb1-2e0fb909ce04" providerId="ADAL" clId="{C1D68F49-1EB4-4F7C-8CF2-73050DC44456}" dt="2022-09-25T16:57:17.294" v="1215" actId="1076"/>
          <ac:picMkLst>
            <pc:docMk/>
            <pc:sldMk cId="4019207857" sldId="761"/>
            <ac:picMk id="6" creationId="{00000000-0000-0000-0000-000000000000}"/>
          </ac:picMkLst>
        </pc:picChg>
        <pc:picChg chg="mod">
          <ac:chgData name="Vu Quynh Thu" userId="e141b9c9-4b15-4e50-abb1-2e0fb909ce04" providerId="ADAL" clId="{C1D68F49-1EB4-4F7C-8CF2-73050DC44456}" dt="2022-09-25T16:57:17.294" v="1215" actId="1076"/>
          <ac:picMkLst>
            <pc:docMk/>
            <pc:sldMk cId="4019207857" sldId="761"/>
            <ac:picMk id="7" creationId="{00000000-0000-0000-0000-000000000000}"/>
          </ac:picMkLst>
        </pc:picChg>
        <pc:picChg chg="add mod">
          <ac:chgData name="Vu Quynh Thu" userId="e141b9c9-4b15-4e50-abb1-2e0fb909ce04" providerId="ADAL" clId="{C1D68F49-1EB4-4F7C-8CF2-73050DC44456}" dt="2022-09-25T17:00:27.615" v="1257" actId="408"/>
          <ac:picMkLst>
            <pc:docMk/>
            <pc:sldMk cId="4019207857" sldId="761"/>
            <ac:picMk id="8" creationId="{AF3E059C-EC33-99D2-83BC-4F50056FE70B}"/>
          </ac:picMkLst>
        </pc:picChg>
        <pc:picChg chg="add mod">
          <ac:chgData name="Vu Quynh Thu" userId="e141b9c9-4b15-4e50-abb1-2e0fb909ce04" providerId="ADAL" clId="{C1D68F49-1EB4-4F7C-8CF2-73050DC44456}" dt="2022-09-25T17:00:27.615" v="1257" actId="408"/>
          <ac:picMkLst>
            <pc:docMk/>
            <pc:sldMk cId="4019207857" sldId="761"/>
            <ac:picMk id="10" creationId="{FA2E620E-03B2-54FB-8A11-BA0625D0384F}"/>
          </ac:picMkLst>
        </pc:picChg>
        <pc:picChg chg="add mod">
          <ac:chgData name="Vu Quynh Thu" userId="e141b9c9-4b15-4e50-abb1-2e0fb909ce04" providerId="ADAL" clId="{C1D68F49-1EB4-4F7C-8CF2-73050DC44456}" dt="2022-09-25T17:00:27.615" v="1257" actId="408"/>
          <ac:picMkLst>
            <pc:docMk/>
            <pc:sldMk cId="4019207857" sldId="761"/>
            <ac:picMk id="16" creationId="{EA142894-DFB4-6457-DE8B-BB9CE3ED3B74}"/>
          </ac:picMkLst>
        </pc:picChg>
        <pc:cxnChg chg="del mod">
          <ac:chgData name="Vu Quynh Thu" userId="e141b9c9-4b15-4e50-abb1-2e0fb909ce04" providerId="ADAL" clId="{C1D68F49-1EB4-4F7C-8CF2-73050DC44456}" dt="2022-09-25T16:55:53.880" v="1207" actId="478"/>
          <ac:cxnSpMkLst>
            <pc:docMk/>
            <pc:sldMk cId="4019207857" sldId="761"/>
            <ac:cxnSpMk id="24" creationId="{00000000-0000-0000-0000-000000000000}"/>
          </ac:cxnSpMkLst>
        </pc:cxnChg>
      </pc:sldChg>
      <pc:sldChg chg="addSp delSp modSp add mod">
        <pc:chgData name="Vu Quynh Thu" userId="e141b9c9-4b15-4e50-abb1-2e0fb909ce04" providerId="ADAL" clId="{C1D68F49-1EB4-4F7C-8CF2-73050DC44456}" dt="2022-09-25T18:40:55.713" v="3603" actId="1076"/>
        <pc:sldMkLst>
          <pc:docMk/>
          <pc:sldMk cId="429931607" sldId="762"/>
        </pc:sldMkLst>
        <pc:spChg chg="mod">
          <ac:chgData name="Vu Quynh Thu" userId="e141b9c9-4b15-4e50-abb1-2e0fb909ce04" providerId="ADAL" clId="{C1D68F49-1EB4-4F7C-8CF2-73050DC44456}" dt="2022-09-25T18:35:17.829" v="3300" actId="20577"/>
          <ac:spMkLst>
            <pc:docMk/>
            <pc:sldMk cId="429931607" sldId="762"/>
            <ac:spMk id="7" creationId="{00000000-0000-0000-0000-000000000000}"/>
          </ac:spMkLst>
        </pc:spChg>
        <pc:spChg chg="add mod">
          <ac:chgData name="Vu Quynh Thu" userId="e141b9c9-4b15-4e50-abb1-2e0fb909ce04" providerId="ADAL" clId="{C1D68F49-1EB4-4F7C-8CF2-73050DC44456}" dt="2022-09-25T18:40:29.937" v="3524" actId="1076"/>
          <ac:spMkLst>
            <pc:docMk/>
            <pc:sldMk cId="429931607" sldId="762"/>
            <ac:spMk id="22" creationId="{B78FFE45-164F-B251-CC6C-6787D94336BE}"/>
          </ac:spMkLst>
        </pc:spChg>
        <pc:spChg chg="add mod">
          <ac:chgData name="Vu Quynh Thu" userId="e141b9c9-4b15-4e50-abb1-2e0fb909ce04" providerId="ADAL" clId="{C1D68F49-1EB4-4F7C-8CF2-73050DC44456}" dt="2022-09-25T18:40:55.713" v="3603" actId="1076"/>
          <ac:spMkLst>
            <pc:docMk/>
            <pc:sldMk cId="429931607" sldId="762"/>
            <ac:spMk id="23" creationId="{B68175BF-6BF8-3B13-E8CF-8DFC8A6E5B5C}"/>
          </ac:spMkLst>
        </pc:spChg>
        <pc:picChg chg="add mod">
          <ac:chgData name="Vu Quynh Thu" userId="e141b9c9-4b15-4e50-abb1-2e0fb909ce04" providerId="ADAL" clId="{C1D68F49-1EB4-4F7C-8CF2-73050DC44456}" dt="2022-09-25T18:39:25.065" v="3452" actId="1076"/>
          <ac:picMkLst>
            <pc:docMk/>
            <pc:sldMk cId="429931607" sldId="762"/>
            <ac:picMk id="5" creationId="{3B6D13DB-326D-BDB0-DC0E-CD7F30952094}"/>
          </ac:picMkLst>
        </pc:picChg>
        <pc:picChg chg="add mod">
          <ac:chgData name="Vu Quynh Thu" userId="e141b9c9-4b15-4e50-abb1-2e0fb909ce04" providerId="ADAL" clId="{C1D68F49-1EB4-4F7C-8CF2-73050DC44456}" dt="2022-09-25T18:39:53.457" v="3458" actId="1076"/>
          <ac:picMkLst>
            <pc:docMk/>
            <pc:sldMk cId="429931607" sldId="762"/>
            <ac:picMk id="8" creationId="{B6451273-8CB7-728C-ECB6-9C9D24F65E35}"/>
          </ac:picMkLst>
        </pc:picChg>
        <pc:picChg chg="add mod modCrop">
          <ac:chgData name="Vu Quynh Thu" userId="e141b9c9-4b15-4e50-abb1-2e0fb909ce04" providerId="ADAL" clId="{C1D68F49-1EB4-4F7C-8CF2-73050DC44456}" dt="2022-09-25T18:38:39.849" v="3432" actId="14100"/>
          <ac:picMkLst>
            <pc:docMk/>
            <pc:sldMk cId="429931607" sldId="762"/>
            <ac:picMk id="9" creationId="{CF31A793-5EED-2FB4-6480-9218692C0CA5}"/>
          </ac:picMkLst>
        </pc:picChg>
        <pc:picChg chg="del">
          <ac:chgData name="Vu Quynh Thu" userId="e141b9c9-4b15-4e50-abb1-2e0fb909ce04" providerId="ADAL" clId="{C1D68F49-1EB4-4F7C-8CF2-73050DC44456}" dt="2022-09-25T18:35:20.414" v="3301" actId="478"/>
          <ac:picMkLst>
            <pc:docMk/>
            <pc:sldMk cId="429931607" sldId="762"/>
            <ac:picMk id="10" creationId="{07DCB441-5228-3BDB-F97A-6AF165945959}"/>
          </ac:picMkLst>
        </pc:picChg>
        <pc:picChg chg="add mod modCrop">
          <ac:chgData name="Vu Quynh Thu" userId="e141b9c9-4b15-4e50-abb1-2e0fb909ce04" providerId="ADAL" clId="{C1D68F49-1EB4-4F7C-8CF2-73050DC44456}" dt="2022-09-25T18:39:53.457" v="3458" actId="1076"/>
          <ac:picMkLst>
            <pc:docMk/>
            <pc:sldMk cId="429931607" sldId="762"/>
            <ac:picMk id="11" creationId="{0206C888-B7AD-5729-C8D4-D124214A1C97}"/>
          </ac:picMkLst>
        </pc:picChg>
        <pc:picChg chg="del mod">
          <ac:chgData name="Vu Quynh Thu" userId="e141b9c9-4b15-4e50-abb1-2e0fb909ce04" providerId="ADAL" clId="{C1D68F49-1EB4-4F7C-8CF2-73050DC44456}" dt="2022-09-25T18:35:21.493" v="3303" actId="478"/>
          <ac:picMkLst>
            <pc:docMk/>
            <pc:sldMk cId="429931607" sldId="762"/>
            <ac:picMk id="12" creationId="{4705CA7C-B945-0958-C226-D1438783DFF1}"/>
          </ac:picMkLst>
        </pc:picChg>
        <pc:picChg chg="del">
          <ac:chgData name="Vu Quynh Thu" userId="e141b9c9-4b15-4e50-abb1-2e0fb909ce04" providerId="ADAL" clId="{C1D68F49-1EB4-4F7C-8CF2-73050DC44456}" dt="2022-09-25T18:35:22.109" v="3304" actId="478"/>
          <ac:picMkLst>
            <pc:docMk/>
            <pc:sldMk cId="429931607" sldId="762"/>
            <ac:picMk id="14" creationId="{0E55D6EA-FBA1-2045-4E1D-2EA9F6187E0A}"/>
          </ac:picMkLst>
        </pc:picChg>
        <pc:cxnChg chg="add mod">
          <ac:chgData name="Vu Quynh Thu" userId="e141b9c9-4b15-4e50-abb1-2e0fb909ce04" providerId="ADAL" clId="{C1D68F49-1EB4-4F7C-8CF2-73050DC44456}" dt="2022-09-25T18:39:29.209" v="3453" actId="1076"/>
          <ac:cxnSpMkLst>
            <pc:docMk/>
            <pc:sldMk cId="429931607" sldId="762"/>
            <ac:cxnSpMk id="13" creationId="{65A3CB81-45E7-0FE7-81F8-1B6DC9D07FEE}"/>
          </ac:cxnSpMkLst>
        </pc:cxnChg>
        <pc:cxnChg chg="del mod">
          <ac:chgData name="Vu Quynh Thu" userId="e141b9c9-4b15-4e50-abb1-2e0fb909ce04" providerId="ADAL" clId="{C1D68F49-1EB4-4F7C-8CF2-73050DC44456}" dt="2022-09-25T18:38:56.825" v="3439" actId="21"/>
          <ac:cxnSpMkLst>
            <pc:docMk/>
            <pc:sldMk cId="429931607" sldId="762"/>
            <ac:cxnSpMk id="16" creationId="{35049E5C-1CF7-66D4-CE3F-2DD56B6A016B}"/>
          </ac:cxnSpMkLst>
        </pc:cxnChg>
        <pc:cxnChg chg="del mod">
          <ac:chgData name="Vu Quynh Thu" userId="e141b9c9-4b15-4e50-abb1-2e0fb909ce04" providerId="ADAL" clId="{C1D68F49-1EB4-4F7C-8CF2-73050DC44456}" dt="2022-09-25T18:39:21.176" v="3451" actId="21"/>
          <ac:cxnSpMkLst>
            <pc:docMk/>
            <pc:sldMk cId="429931607" sldId="762"/>
            <ac:cxnSpMk id="17" creationId="{B3FFCFA0-88DB-36CE-9A31-FBD62FA38F44}"/>
          </ac:cxnSpMkLst>
        </pc:cxnChg>
        <pc:cxnChg chg="del mod">
          <ac:chgData name="Vu Quynh Thu" userId="e141b9c9-4b15-4e50-abb1-2e0fb909ce04" providerId="ADAL" clId="{C1D68F49-1EB4-4F7C-8CF2-73050DC44456}" dt="2022-09-25T18:39:55.647" v="3459" actId="21"/>
          <ac:cxnSpMkLst>
            <pc:docMk/>
            <pc:sldMk cId="429931607" sldId="762"/>
            <ac:cxnSpMk id="18" creationId="{CBCFBD3D-61CB-CDFE-382A-6DD195A585B5}"/>
          </ac:cxnSpMkLst>
        </pc:cxnChg>
        <pc:cxnChg chg="del">
          <ac:chgData name="Vu Quynh Thu" userId="e141b9c9-4b15-4e50-abb1-2e0fb909ce04" providerId="ADAL" clId="{C1D68F49-1EB4-4F7C-8CF2-73050DC44456}" dt="2022-09-25T18:39:43.732" v="3456" actId="478"/>
          <ac:cxnSpMkLst>
            <pc:docMk/>
            <pc:sldMk cId="429931607" sldId="762"/>
            <ac:cxnSpMk id="19" creationId="{C7325B47-C9B9-B451-A56A-2401E4446AED}"/>
          </ac:cxnSpMkLst>
        </pc:cxnChg>
        <pc:cxnChg chg="del">
          <ac:chgData name="Vu Quynh Thu" userId="e141b9c9-4b15-4e50-abb1-2e0fb909ce04" providerId="ADAL" clId="{C1D68F49-1EB4-4F7C-8CF2-73050DC44456}" dt="2022-09-25T18:39:44.333" v="3457" actId="478"/>
          <ac:cxnSpMkLst>
            <pc:docMk/>
            <pc:sldMk cId="429931607" sldId="762"/>
            <ac:cxnSpMk id="20" creationId="{1FA79F99-15D1-8A84-24F8-12E0A8877BD9}"/>
          </ac:cxnSpMkLst>
        </pc:cxnChg>
        <pc:cxnChg chg="add mod">
          <ac:chgData name="Vu Quynh Thu" userId="e141b9c9-4b15-4e50-abb1-2e0fb909ce04" providerId="ADAL" clId="{C1D68F49-1EB4-4F7C-8CF2-73050DC44456}" dt="2022-09-25T18:40:02.201" v="3461" actId="1076"/>
          <ac:cxnSpMkLst>
            <pc:docMk/>
            <pc:sldMk cId="429931607" sldId="762"/>
            <ac:cxnSpMk id="21" creationId="{B8E3AAF6-59A7-09A4-B4DA-A0AA79417935}"/>
          </ac:cxnSpMkLst>
        </pc:cxnChg>
      </pc:sldChg>
      <pc:sldChg chg="addSp delSp modSp add mod">
        <pc:chgData name="Vu Quynh Thu" userId="e141b9c9-4b15-4e50-abb1-2e0fb909ce04" providerId="ADAL" clId="{C1D68F49-1EB4-4F7C-8CF2-73050DC44456}" dt="2022-09-25T18:38:15.641" v="3422" actId="478"/>
        <pc:sldMkLst>
          <pc:docMk/>
          <pc:sldMk cId="2798270625" sldId="763"/>
        </pc:sldMkLst>
        <pc:spChg chg="mod">
          <ac:chgData name="Vu Quynh Thu" userId="e141b9c9-4b15-4e50-abb1-2e0fb909ce04" providerId="ADAL" clId="{C1D68F49-1EB4-4F7C-8CF2-73050DC44456}" dt="2022-09-25T18:36:53.902" v="3394" actId="20577"/>
          <ac:spMkLst>
            <pc:docMk/>
            <pc:sldMk cId="2798270625" sldId="763"/>
            <ac:spMk id="7" creationId="{00000000-0000-0000-0000-000000000000}"/>
          </ac:spMkLst>
        </pc:spChg>
        <pc:picChg chg="add mod">
          <ac:chgData name="Vu Quynh Thu" userId="e141b9c9-4b15-4e50-abb1-2e0fb909ce04" providerId="ADAL" clId="{C1D68F49-1EB4-4F7C-8CF2-73050DC44456}" dt="2022-09-25T18:37:52.754" v="3409" actId="1076"/>
          <ac:picMkLst>
            <pc:docMk/>
            <pc:sldMk cId="2798270625" sldId="763"/>
            <ac:picMk id="5" creationId="{BB420EEC-D1D8-A955-C007-2872A2D37FC2}"/>
          </ac:picMkLst>
        </pc:picChg>
        <pc:picChg chg="mod modCrop">
          <ac:chgData name="Vu Quynh Thu" userId="e141b9c9-4b15-4e50-abb1-2e0fb909ce04" providerId="ADAL" clId="{C1D68F49-1EB4-4F7C-8CF2-73050DC44456}" dt="2022-09-25T18:37:52.754" v="3409" actId="1076"/>
          <ac:picMkLst>
            <pc:docMk/>
            <pc:sldMk cId="2798270625" sldId="763"/>
            <ac:picMk id="10" creationId="{07DCB441-5228-3BDB-F97A-6AF165945959}"/>
          </ac:picMkLst>
        </pc:picChg>
        <pc:picChg chg="del">
          <ac:chgData name="Vu Quynh Thu" userId="e141b9c9-4b15-4e50-abb1-2e0fb909ce04" providerId="ADAL" clId="{C1D68F49-1EB4-4F7C-8CF2-73050DC44456}" dt="2022-09-25T18:37:30.891" v="3403" actId="478"/>
          <ac:picMkLst>
            <pc:docMk/>
            <pc:sldMk cId="2798270625" sldId="763"/>
            <ac:picMk id="12" creationId="{4705CA7C-B945-0958-C226-D1438783DFF1}"/>
          </ac:picMkLst>
        </pc:picChg>
        <pc:picChg chg="mod">
          <ac:chgData name="Vu Quynh Thu" userId="e141b9c9-4b15-4e50-abb1-2e0fb909ce04" providerId="ADAL" clId="{C1D68F49-1EB4-4F7C-8CF2-73050DC44456}" dt="2022-09-25T18:37:52.754" v="3409" actId="1076"/>
          <ac:picMkLst>
            <pc:docMk/>
            <pc:sldMk cId="2798270625" sldId="763"/>
            <ac:picMk id="14" creationId="{0E55D6EA-FBA1-2045-4E1D-2EA9F6187E0A}"/>
          </ac:picMkLst>
        </pc:picChg>
        <pc:cxnChg chg="mod">
          <ac:chgData name="Vu Quynh Thu" userId="e141b9c9-4b15-4e50-abb1-2e0fb909ce04" providerId="ADAL" clId="{C1D68F49-1EB4-4F7C-8CF2-73050DC44456}" dt="2022-09-25T18:37:55.496" v="3410" actId="1076"/>
          <ac:cxnSpMkLst>
            <pc:docMk/>
            <pc:sldMk cId="2798270625" sldId="763"/>
            <ac:cxnSpMk id="16" creationId="{35049E5C-1CF7-66D4-CE3F-2DD56B6A016B}"/>
          </ac:cxnSpMkLst>
        </pc:cxnChg>
        <pc:cxnChg chg="mod ord">
          <ac:chgData name="Vu Quynh Thu" userId="e141b9c9-4b15-4e50-abb1-2e0fb909ce04" providerId="ADAL" clId="{C1D68F49-1EB4-4F7C-8CF2-73050DC44456}" dt="2022-09-25T18:38:06.351" v="3418" actId="166"/>
          <ac:cxnSpMkLst>
            <pc:docMk/>
            <pc:sldMk cId="2798270625" sldId="763"/>
            <ac:cxnSpMk id="17" creationId="{B3FFCFA0-88DB-36CE-9A31-FBD62FA38F44}"/>
          </ac:cxnSpMkLst>
        </pc:cxnChg>
        <pc:cxnChg chg="mod ord">
          <ac:chgData name="Vu Quynh Thu" userId="e141b9c9-4b15-4e50-abb1-2e0fb909ce04" providerId="ADAL" clId="{C1D68F49-1EB4-4F7C-8CF2-73050DC44456}" dt="2022-09-25T18:38:13.705" v="3421" actId="14100"/>
          <ac:cxnSpMkLst>
            <pc:docMk/>
            <pc:sldMk cId="2798270625" sldId="763"/>
            <ac:cxnSpMk id="19" creationId="{C7325B47-C9B9-B451-A56A-2401E4446AED}"/>
          </ac:cxnSpMkLst>
        </pc:cxnChg>
        <pc:cxnChg chg="del">
          <ac:chgData name="Vu Quynh Thu" userId="e141b9c9-4b15-4e50-abb1-2e0fb909ce04" providerId="ADAL" clId="{C1D68F49-1EB4-4F7C-8CF2-73050DC44456}" dt="2022-09-25T18:38:15.641" v="3422" actId="478"/>
          <ac:cxnSpMkLst>
            <pc:docMk/>
            <pc:sldMk cId="2798270625" sldId="763"/>
            <ac:cxnSpMk id="20" creationId="{1FA79F99-15D1-8A84-24F8-12E0A8877BD9}"/>
          </ac:cxnSpMkLst>
        </pc:cxnChg>
      </pc:sldChg>
      <pc:sldChg chg="addSp delSp modSp add mod ord">
        <pc:chgData name="Vu Quynh Thu" userId="e141b9c9-4b15-4e50-abb1-2e0fb909ce04" providerId="ADAL" clId="{C1D68F49-1EB4-4F7C-8CF2-73050DC44456}" dt="2022-09-25T18:57:55.585" v="4525" actId="14100"/>
        <pc:sldMkLst>
          <pc:docMk/>
          <pc:sldMk cId="2737066053" sldId="764"/>
        </pc:sldMkLst>
        <pc:spChg chg="mod">
          <ac:chgData name="Vu Quynh Thu" userId="e141b9c9-4b15-4e50-abb1-2e0fb909ce04" providerId="ADAL" clId="{C1D68F49-1EB4-4F7C-8CF2-73050DC44456}" dt="2022-09-25T18:43:01.392" v="3634" actId="20577"/>
          <ac:spMkLst>
            <pc:docMk/>
            <pc:sldMk cId="2737066053" sldId="764"/>
            <ac:spMk id="2" creationId="{741C7F79-0963-074F-7DA5-0C0D6E0E4A89}"/>
          </ac:spMkLst>
        </pc:spChg>
        <pc:spChg chg="mod">
          <ac:chgData name="Vu Quynh Thu" userId="e141b9c9-4b15-4e50-abb1-2e0fb909ce04" providerId="ADAL" clId="{C1D68F49-1EB4-4F7C-8CF2-73050DC44456}" dt="2022-09-25T18:55:26.114" v="4489" actId="20577"/>
          <ac:spMkLst>
            <pc:docMk/>
            <pc:sldMk cId="2737066053" sldId="764"/>
            <ac:spMk id="7" creationId="{00000000-0000-0000-0000-000000000000}"/>
          </ac:spMkLst>
        </pc:spChg>
        <pc:picChg chg="add mod">
          <ac:chgData name="Vu Quynh Thu" userId="e141b9c9-4b15-4e50-abb1-2e0fb909ce04" providerId="ADAL" clId="{C1D68F49-1EB4-4F7C-8CF2-73050DC44456}" dt="2022-09-25T18:57:05.857" v="4509" actId="1076"/>
          <ac:picMkLst>
            <pc:docMk/>
            <pc:sldMk cId="2737066053" sldId="764"/>
            <ac:picMk id="5" creationId="{C11F38C4-A9C8-16EC-A084-C348CAB5EDE6}"/>
          </ac:picMkLst>
        </pc:picChg>
        <pc:picChg chg="add mod">
          <ac:chgData name="Vu Quynh Thu" userId="e141b9c9-4b15-4e50-abb1-2e0fb909ce04" providerId="ADAL" clId="{C1D68F49-1EB4-4F7C-8CF2-73050DC44456}" dt="2022-09-25T18:57:05.857" v="4509" actId="1076"/>
          <ac:picMkLst>
            <pc:docMk/>
            <pc:sldMk cId="2737066053" sldId="764"/>
            <ac:picMk id="6" creationId="{1EFAB205-2341-DC18-1A20-EDF0299FD692}"/>
          </ac:picMkLst>
        </pc:picChg>
        <pc:picChg chg="add mod">
          <ac:chgData name="Vu Quynh Thu" userId="e141b9c9-4b15-4e50-abb1-2e0fb909ce04" providerId="ADAL" clId="{C1D68F49-1EB4-4F7C-8CF2-73050DC44456}" dt="2022-09-25T18:57:28.786" v="4513" actId="1076"/>
          <ac:picMkLst>
            <pc:docMk/>
            <pc:sldMk cId="2737066053" sldId="764"/>
            <ac:picMk id="9" creationId="{B8B60649-28EA-B75E-E0A7-48007598B7D4}"/>
          </ac:picMkLst>
        </pc:picChg>
        <pc:picChg chg="del mod modCrop">
          <ac:chgData name="Vu Quynh Thu" userId="e141b9c9-4b15-4e50-abb1-2e0fb909ce04" providerId="ADAL" clId="{C1D68F49-1EB4-4F7C-8CF2-73050DC44456}" dt="2022-09-25T18:56:20.260" v="4495" actId="478"/>
          <ac:picMkLst>
            <pc:docMk/>
            <pc:sldMk cId="2737066053" sldId="764"/>
            <ac:picMk id="10" creationId="{07DCB441-5228-3BDB-F97A-6AF165945959}"/>
          </ac:picMkLst>
        </pc:picChg>
        <pc:picChg chg="del">
          <ac:chgData name="Vu Quynh Thu" userId="e141b9c9-4b15-4e50-abb1-2e0fb909ce04" providerId="ADAL" clId="{C1D68F49-1EB4-4F7C-8CF2-73050DC44456}" dt="2022-09-25T18:55:48.081" v="4491" actId="478"/>
          <ac:picMkLst>
            <pc:docMk/>
            <pc:sldMk cId="2737066053" sldId="764"/>
            <ac:picMk id="12" creationId="{4705CA7C-B945-0958-C226-D1438783DFF1}"/>
          </ac:picMkLst>
        </pc:picChg>
        <pc:picChg chg="del">
          <ac:chgData name="Vu Quynh Thu" userId="e141b9c9-4b15-4e50-abb1-2e0fb909ce04" providerId="ADAL" clId="{C1D68F49-1EB4-4F7C-8CF2-73050DC44456}" dt="2022-09-25T18:55:48.081" v="4491" actId="478"/>
          <ac:picMkLst>
            <pc:docMk/>
            <pc:sldMk cId="2737066053" sldId="764"/>
            <ac:picMk id="14" creationId="{0E55D6EA-FBA1-2045-4E1D-2EA9F6187E0A}"/>
          </ac:picMkLst>
        </pc:picChg>
        <pc:cxnChg chg="add mod">
          <ac:chgData name="Vu Quynh Thu" userId="e141b9c9-4b15-4e50-abb1-2e0fb909ce04" providerId="ADAL" clId="{C1D68F49-1EB4-4F7C-8CF2-73050DC44456}" dt="2022-09-25T18:57:35.913" v="4516" actId="1076"/>
          <ac:cxnSpMkLst>
            <pc:docMk/>
            <pc:sldMk cId="2737066053" sldId="764"/>
            <ac:cxnSpMk id="11" creationId="{8E326418-EFE6-BE23-09A3-B204C4F38AE1}"/>
          </ac:cxnSpMkLst>
        </pc:cxnChg>
        <pc:cxnChg chg="add mod">
          <ac:chgData name="Vu Quynh Thu" userId="e141b9c9-4b15-4e50-abb1-2e0fb909ce04" providerId="ADAL" clId="{C1D68F49-1EB4-4F7C-8CF2-73050DC44456}" dt="2022-09-25T18:57:40.027" v="4518" actId="1076"/>
          <ac:cxnSpMkLst>
            <pc:docMk/>
            <pc:sldMk cId="2737066053" sldId="764"/>
            <ac:cxnSpMk id="13" creationId="{2423CA46-F5A7-1231-E741-55A2DE7867B2}"/>
          </ac:cxnSpMkLst>
        </pc:cxnChg>
        <pc:cxnChg chg="add mod">
          <ac:chgData name="Vu Quynh Thu" userId="e141b9c9-4b15-4e50-abb1-2e0fb909ce04" providerId="ADAL" clId="{C1D68F49-1EB4-4F7C-8CF2-73050DC44456}" dt="2022-09-25T18:57:45.121" v="4520" actId="1076"/>
          <ac:cxnSpMkLst>
            <pc:docMk/>
            <pc:sldMk cId="2737066053" sldId="764"/>
            <ac:cxnSpMk id="15" creationId="{5D13AED0-BBFB-0331-065B-B40354F75025}"/>
          </ac:cxnSpMkLst>
        </pc:cxnChg>
        <pc:cxnChg chg="del mod">
          <ac:chgData name="Vu Quynh Thu" userId="e141b9c9-4b15-4e50-abb1-2e0fb909ce04" providerId="ADAL" clId="{C1D68F49-1EB4-4F7C-8CF2-73050DC44456}" dt="2022-09-25T18:57:30.654" v="4514" actId="21"/>
          <ac:cxnSpMkLst>
            <pc:docMk/>
            <pc:sldMk cId="2737066053" sldId="764"/>
            <ac:cxnSpMk id="16" creationId="{35049E5C-1CF7-66D4-CE3F-2DD56B6A016B}"/>
          </ac:cxnSpMkLst>
        </pc:cxnChg>
        <pc:cxnChg chg="del mod">
          <ac:chgData name="Vu Quynh Thu" userId="e141b9c9-4b15-4e50-abb1-2e0fb909ce04" providerId="ADAL" clId="{C1D68F49-1EB4-4F7C-8CF2-73050DC44456}" dt="2022-09-25T18:56:22.326" v="4497" actId="478"/>
          <ac:cxnSpMkLst>
            <pc:docMk/>
            <pc:sldMk cId="2737066053" sldId="764"/>
            <ac:cxnSpMk id="17" creationId="{B3FFCFA0-88DB-36CE-9A31-FBD62FA38F44}"/>
          </ac:cxnSpMkLst>
        </pc:cxnChg>
        <pc:cxnChg chg="del">
          <ac:chgData name="Vu Quynh Thu" userId="e141b9c9-4b15-4e50-abb1-2e0fb909ce04" providerId="ADAL" clId="{C1D68F49-1EB4-4F7C-8CF2-73050DC44456}" dt="2022-09-25T18:55:50.591" v="4494" actId="478"/>
          <ac:cxnSpMkLst>
            <pc:docMk/>
            <pc:sldMk cId="2737066053" sldId="764"/>
            <ac:cxnSpMk id="18" creationId="{CBCFBD3D-61CB-CDFE-382A-6DD195A585B5}"/>
          </ac:cxnSpMkLst>
        </pc:cxnChg>
        <pc:cxnChg chg="del">
          <ac:chgData name="Vu Quynh Thu" userId="e141b9c9-4b15-4e50-abb1-2e0fb909ce04" providerId="ADAL" clId="{C1D68F49-1EB4-4F7C-8CF2-73050DC44456}" dt="2022-09-25T18:55:49.696" v="4493" actId="478"/>
          <ac:cxnSpMkLst>
            <pc:docMk/>
            <pc:sldMk cId="2737066053" sldId="764"/>
            <ac:cxnSpMk id="19" creationId="{C7325B47-C9B9-B451-A56A-2401E4446AED}"/>
          </ac:cxnSpMkLst>
        </pc:cxnChg>
        <pc:cxnChg chg="del">
          <ac:chgData name="Vu Quynh Thu" userId="e141b9c9-4b15-4e50-abb1-2e0fb909ce04" providerId="ADAL" clId="{C1D68F49-1EB4-4F7C-8CF2-73050DC44456}" dt="2022-09-25T18:55:49.021" v="4492" actId="478"/>
          <ac:cxnSpMkLst>
            <pc:docMk/>
            <pc:sldMk cId="2737066053" sldId="764"/>
            <ac:cxnSpMk id="20" creationId="{1FA79F99-15D1-8A84-24F8-12E0A8877BD9}"/>
          </ac:cxnSpMkLst>
        </pc:cxnChg>
        <pc:cxnChg chg="add mod">
          <ac:chgData name="Vu Quynh Thu" userId="e141b9c9-4b15-4e50-abb1-2e0fb909ce04" providerId="ADAL" clId="{C1D68F49-1EB4-4F7C-8CF2-73050DC44456}" dt="2022-09-25T18:57:49.913" v="4522" actId="1076"/>
          <ac:cxnSpMkLst>
            <pc:docMk/>
            <pc:sldMk cId="2737066053" sldId="764"/>
            <ac:cxnSpMk id="21" creationId="{39B22495-7220-3BD8-2871-4291932F6E48}"/>
          </ac:cxnSpMkLst>
        </pc:cxnChg>
        <pc:cxnChg chg="add mod">
          <ac:chgData name="Vu Quynh Thu" userId="e141b9c9-4b15-4e50-abb1-2e0fb909ce04" providerId="ADAL" clId="{C1D68F49-1EB4-4F7C-8CF2-73050DC44456}" dt="2022-09-25T18:57:55.585" v="4525" actId="14100"/>
          <ac:cxnSpMkLst>
            <pc:docMk/>
            <pc:sldMk cId="2737066053" sldId="764"/>
            <ac:cxnSpMk id="22" creationId="{C9EAF675-BD38-4D58-D22F-ED8692A8687E}"/>
          </ac:cxnSpMkLst>
        </pc:cxnChg>
      </pc:sldChg>
      <pc:sldChg chg="addSp delSp modSp add mod">
        <pc:chgData name="Vu Quynh Thu" userId="e141b9c9-4b15-4e50-abb1-2e0fb909ce04" providerId="ADAL" clId="{C1D68F49-1EB4-4F7C-8CF2-73050DC44456}" dt="2022-09-25T19:23:55.452" v="5685" actId="122"/>
        <pc:sldMkLst>
          <pc:docMk/>
          <pc:sldMk cId="3774616452" sldId="765"/>
        </pc:sldMkLst>
        <pc:spChg chg="add del mod">
          <ac:chgData name="Vu Quynh Thu" userId="e141b9c9-4b15-4e50-abb1-2e0fb909ce04" providerId="ADAL" clId="{C1D68F49-1EB4-4F7C-8CF2-73050DC44456}" dt="2022-09-25T18:43:35.271" v="3640" actId="478"/>
          <ac:spMkLst>
            <pc:docMk/>
            <pc:sldMk cId="3774616452" sldId="765"/>
            <ac:spMk id="5" creationId="{4D4164B0-0E54-97FD-77A1-68FF8E3CD4AB}"/>
          </ac:spMkLst>
        </pc:spChg>
        <pc:spChg chg="del">
          <ac:chgData name="Vu Quynh Thu" userId="e141b9c9-4b15-4e50-abb1-2e0fb909ce04" providerId="ADAL" clId="{C1D68F49-1EB4-4F7C-8CF2-73050DC44456}" dt="2022-09-25T18:43:27.664" v="3639" actId="478"/>
          <ac:spMkLst>
            <pc:docMk/>
            <pc:sldMk cId="3774616452" sldId="765"/>
            <ac:spMk id="6" creationId="{51B73AD2-5F0B-00E9-D963-EC593EEAC2A6}"/>
          </ac:spMkLst>
        </pc:spChg>
        <pc:spChg chg="mod">
          <ac:chgData name="Vu Quynh Thu" userId="e141b9c9-4b15-4e50-abb1-2e0fb909ce04" providerId="ADAL" clId="{C1D68F49-1EB4-4F7C-8CF2-73050DC44456}" dt="2022-09-25T18:48:00.162" v="4087" actId="1076"/>
          <ac:spMkLst>
            <pc:docMk/>
            <pc:sldMk cId="3774616452" sldId="765"/>
            <ac:spMk id="13" creationId="{6AE192DA-92FE-9B29-D0BA-9A979C941646}"/>
          </ac:spMkLst>
        </pc:spChg>
        <pc:spChg chg="mod">
          <ac:chgData name="Vu Quynh Thu" userId="e141b9c9-4b15-4e50-abb1-2e0fb909ce04" providerId="ADAL" clId="{C1D68F49-1EB4-4F7C-8CF2-73050DC44456}" dt="2022-09-25T18:52:02.177" v="4300" actId="1076"/>
          <ac:spMkLst>
            <pc:docMk/>
            <pc:sldMk cId="3774616452" sldId="765"/>
            <ac:spMk id="14" creationId="{F2F66F00-A9BE-9C77-A712-A43D2D0A3540}"/>
          </ac:spMkLst>
        </pc:spChg>
        <pc:spChg chg="mod">
          <ac:chgData name="Vu Quynh Thu" userId="e141b9c9-4b15-4e50-abb1-2e0fb909ce04" providerId="ADAL" clId="{C1D68F49-1EB4-4F7C-8CF2-73050DC44456}" dt="2022-09-25T18:48:19.137" v="4090" actId="1076"/>
          <ac:spMkLst>
            <pc:docMk/>
            <pc:sldMk cId="3774616452" sldId="765"/>
            <ac:spMk id="15" creationId="{1F923D20-1E8F-ACFD-7000-6A4BF8569DB2}"/>
          </ac:spMkLst>
        </pc:spChg>
        <pc:spChg chg="add del mod">
          <ac:chgData name="Vu Quynh Thu" userId="e141b9c9-4b15-4e50-abb1-2e0fb909ce04" providerId="ADAL" clId="{C1D68F49-1EB4-4F7C-8CF2-73050DC44456}" dt="2022-09-25T19:21:41.193" v="5657"/>
          <ac:spMkLst>
            <pc:docMk/>
            <pc:sldMk cId="3774616452" sldId="765"/>
            <ac:spMk id="16" creationId="{ACB7501D-2A63-2D42-5144-059CA62E65BB}"/>
          </ac:spMkLst>
        </pc:spChg>
        <pc:spChg chg="add del mod">
          <ac:chgData name="Vu Quynh Thu" userId="e141b9c9-4b15-4e50-abb1-2e0fb909ce04" providerId="ADAL" clId="{C1D68F49-1EB4-4F7C-8CF2-73050DC44456}" dt="2022-09-25T19:23:22.360" v="5670"/>
          <ac:spMkLst>
            <pc:docMk/>
            <pc:sldMk cId="3774616452" sldId="765"/>
            <ac:spMk id="17" creationId="{C25DF07C-E0A7-22C3-26E9-85ED4BF23825}"/>
          </ac:spMkLst>
        </pc:spChg>
        <pc:spChg chg="add del">
          <ac:chgData name="Vu Quynh Thu" userId="e141b9c9-4b15-4e50-abb1-2e0fb909ce04" providerId="ADAL" clId="{C1D68F49-1EB4-4F7C-8CF2-73050DC44456}" dt="2022-09-25T19:23:22.360" v="5670"/>
          <ac:spMkLst>
            <pc:docMk/>
            <pc:sldMk cId="3774616452" sldId="765"/>
            <ac:spMk id="18" creationId="{844C2338-46A4-D6D7-D7C1-26C096A4312F}"/>
          </ac:spMkLst>
        </pc:spChg>
        <pc:spChg chg="mod">
          <ac:chgData name="Vu Quynh Thu" userId="e141b9c9-4b15-4e50-abb1-2e0fb909ce04" providerId="ADAL" clId="{C1D68F49-1EB4-4F7C-8CF2-73050DC44456}" dt="2022-09-25T19:23:15.571" v="5668"/>
          <ac:spMkLst>
            <pc:docMk/>
            <pc:sldMk cId="3774616452" sldId="765"/>
            <ac:spMk id="19" creationId="{BB873563-410E-7FC6-9996-486EE629488C}"/>
          </ac:spMkLst>
        </pc:spChg>
        <pc:spChg chg="mod">
          <ac:chgData name="Vu Quynh Thu" userId="e141b9c9-4b15-4e50-abb1-2e0fb909ce04" providerId="ADAL" clId="{C1D68F49-1EB4-4F7C-8CF2-73050DC44456}" dt="2022-09-25T19:23:55.452" v="5685" actId="122"/>
          <ac:spMkLst>
            <pc:docMk/>
            <pc:sldMk cId="3774616452" sldId="765"/>
            <ac:spMk id="20" creationId="{1D6F2A9C-3DFB-9A5A-476C-4E31E5121199}"/>
          </ac:spMkLst>
        </pc:spChg>
        <pc:graphicFrameChg chg="add mod modGraphic">
          <ac:chgData name="Vu Quynh Thu" userId="e141b9c9-4b15-4e50-abb1-2e0fb909ce04" providerId="ADAL" clId="{C1D68F49-1EB4-4F7C-8CF2-73050DC44456}" dt="2022-09-25T18:54:18.380" v="4310" actId="207"/>
          <ac:graphicFrameMkLst>
            <pc:docMk/>
            <pc:sldMk cId="3774616452" sldId="765"/>
            <ac:graphicFrameMk id="7" creationId="{CDBAD8DB-DB5B-9A90-3E4A-5FAF448AAD41}"/>
          </ac:graphicFrameMkLst>
        </pc:graphicFrameChg>
        <pc:graphicFrameChg chg="add mod">
          <ac:chgData name="Vu Quynh Thu" userId="e141b9c9-4b15-4e50-abb1-2e0fb909ce04" providerId="ADAL" clId="{C1D68F49-1EB4-4F7C-8CF2-73050DC44456}" dt="2022-09-25T18:54:22.674" v="4311" actId="207"/>
          <ac:graphicFrameMkLst>
            <pc:docMk/>
            <pc:sldMk cId="3774616452" sldId="765"/>
            <ac:graphicFrameMk id="9" creationId="{F8F4F4ED-CEA3-D96E-5F26-AE8706F9264E}"/>
          </ac:graphicFrameMkLst>
        </pc:graphicFrameChg>
        <pc:graphicFrameChg chg="add mod">
          <ac:chgData name="Vu Quynh Thu" userId="e141b9c9-4b15-4e50-abb1-2e0fb909ce04" providerId="ADAL" clId="{C1D68F49-1EB4-4F7C-8CF2-73050DC44456}" dt="2022-09-25T18:53:41.027" v="4307" actId="207"/>
          <ac:graphicFrameMkLst>
            <pc:docMk/>
            <pc:sldMk cId="3774616452" sldId="765"/>
            <ac:graphicFrameMk id="11" creationId="{97289C90-0246-98D0-A333-D110D47DAC03}"/>
          </ac:graphicFrameMkLst>
        </pc:graphicFrameChg>
        <pc:picChg chg="del">
          <ac:chgData name="Vu Quynh Thu" userId="e141b9c9-4b15-4e50-abb1-2e0fb909ce04" providerId="ADAL" clId="{C1D68F49-1EB4-4F7C-8CF2-73050DC44456}" dt="2022-09-25T18:43:23.840" v="3636" actId="478"/>
          <ac:picMkLst>
            <pc:docMk/>
            <pc:sldMk cId="3774616452" sldId="765"/>
            <ac:picMk id="8" creationId="{B18481CE-4CC1-7301-D7A5-C9891633F6D8}"/>
          </ac:picMkLst>
        </pc:picChg>
        <pc:picChg chg="del">
          <ac:chgData name="Vu Quynh Thu" userId="e141b9c9-4b15-4e50-abb1-2e0fb909ce04" providerId="ADAL" clId="{C1D68F49-1EB4-4F7C-8CF2-73050DC44456}" dt="2022-09-25T18:43:24.382" v="3637" actId="478"/>
          <ac:picMkLst>
            <pc:docMk/>
            <pc:sldMk cId="3774616452" sldId="765"/>
            <ac:picMk id="10" creationId="{B3A50992-EF0F-7F2C-40EC-DA1B7565C415}"/>
          </ac:picMkLst>
        </pc:picChg>
        <pc:picChg chg="del">
          <ac:chgData name="Vu Quynh Thu" userId="e141b9c9-4b15-4e50-abb1-2e0fb909ce04" providerId="ADAL" clId="{C1D68F49-1EB4-4F7C-8CF2-73050DC44456}" dt="2022-09-25T18:43:24.998" v="3638" actId="478"/>
          <ac:picMkLst>
            <pc:docMk/>
            <pc:sldMk cId="3774616452" sldId="765"/>
            <ac:picMk id="12" creationId="{319ECC28-41ED-939E-EF4E-C69C7A5683EC}"/>
          </ac:picMkLst>
        </pc:picChg>
      </pc:sldChg>
      <pc:sldChg chg="addSp delSp modSp add mod">
        <pc:chgData name="Vu Quynh Thu" userId="e141b9c9-4b15-4e50-abb1-2e0fb909ce04" providerId="ADAL" clId="{C1D68F49-1EB4-4F7C-8CF2-73050DC44456}" dt="2022-09-25T18:59:13.033" v="4697" actId="1076"/>
        <pc:sldMkLst>
          <pc:docMk/>
          <pc:sldMk cId="2505869333" sldId="766"/>
        </pc:sldMkLst>
        <pc:spChg chg="mod">
          <ac:chgData name="Vu Quynh Thu" userId="e141b9c9-4b15-4e50-abb1-2e0fb909ce04" providerId="ADAL" clId="{C1D68F49-1EB4-4F7C-8CF2-73050DC44456}" dt="2022-09-25T18:58:21.046" v="4557" actId="20577"/>
          <ac:spMkLst>
            <pc:docMk/>
            <pc:sldMk cId="2505869333" sldId="766"/>
            <ac:spMk id="2" creationId="{741C7F79-0963-074F-7DA5-0C0D6E0E4A89}"/>
          </ac:spMkLst>
        </pc:spChg>
        <pc:spChg chg="mod">
          <ac:chgData name="Vu Quynh Thu" userId="e141b9c9-4b15-4e50-abb1-2e0fb909ce04" providerId="ADAL" clId="{C1D68F49-1EB4-4F7C-8CF2-73050DC44456}" dt="2022-09-25T18:58:41.272" v="4684" actId="20577"/>
          <ac:spMkLst>
            <pc:docMk/>
            <pc:sldMk cId="2505869333" sldId="766"/>
            <ac:spMk id="7" creationId="{00000000-0000-0000-0000-000000000000}"/>
          </ac:spMkLst>
        </pc:spChg>
        <pc:picChg chg="del">
          <ac:chgData name="Vu Quynh Thu" userId="e141b9c9-4b15-4e50-abb1-2e0fb909ce04" providerId="ADAL" clId="{C1D68F49-1EB4-4F7C-8CF2-73050DC44456}" dt="2022-09-25T18:58:43.457" v="4685" actId="478"/>
          <ac:picMkLst>
            <pc:docMk/>
            <pc:sldMk cId="2505869333" sldId="766"/>
            <ac:picMk id="5" creationId="{C11F38C4-A9C8-16EC-A084-C348CAB5EDE6}"/>
          </ac:picMkLst>
        </pc:picChg>
        <pc:picChg chg="del">
          <ac:chgData name="Vu Quynh Thu" userId="e141b9c9-4b15-4e50-abb1-2e0fb909ce04" providerId="ADAL" clId="{C1D68F49-1EB4-4F7C-8CF2-73050DC44456}" dt="2022-09-25T18:58:44.165" v="4686" actId="478"/>
          <ac:picMkLst>
            <pc:docMk/>
            <pc:sldMk cId="2505869333" sldId="766"/>
            <ac:picMk id="6" creationId="{1EFAB205-2341-DC18-1A20-EDF0299FD692}"/>
          </ac:picMkLst>
        </pc:picChg>
        <pc:picChg chg="add mod">
          <ac:chgData name="Vu Quynh Thu" userId="e141b9c9-4b15-4e50-abb1-2e0fb909ce04" providerId="ADAL" clId="{C1D68F49-1EB4-4F7C-8CF2-73050DC44456}" dt="2022-09-25T18:59:13.033" v="4697" actId="1076"/>
          <ac:picMkLst>
            <pc:docMk/>
            <pc:sldMk cId="2505869333" sldId="766"/>
            <ac:picMk id="8" creationId="{04FB0EE6-0FD8-2375-C5BD-B5148B07C441}"/>
          </ac:picMkLst>
        </pc:picChg>
        <pc:picChg chg="del">
          <ac:chgData name="Vu Quynh Thu" userId="e141b9c9-4b15-4e50-abb1-2e0fb909ce04" providerId="ADAL" clId="{C1D68F49-1EB4-4F7C-8CF2-73050DC44456}" dt="2022-09-25T18:58:45.599" v="4688" actId="478"/>
          <ac:picMkLst>
            <pc:docMk/>
            <pc:sldMk cId="2505869333" sldId="766"/>
            <ac:picMk id="9" creationId="{B8B60649-28EA-B75E-E0A7-48007598B7D4}"/>
          </ac:picMkLst>
        </pc:picChg>
        <pc:cxnChg chg="del">
          <ac:chgData name="Vu Quynh Thu" userId="e141b9c9-4b15-4e50-abb1-2e0fb909ce04" providerId="ADAL" clId="{C1D68F49-1EB4-4F7C-8CF2-73050DC44456}" dt="2022-09-25T18:58:48.670" v="4692" actId="478"/>
          <ac:cxnSpMkLst>
            <pc:docMk/>
            <pc:sldMk cId="2505869333" sldId="766"/>
            <ac:cxnSpMk id="11" creationId="{8E326418-EFE6-BE23-09A3-B204C4F38AE1}"/>
          </ac:cxnSpMkLst>
        </pc:cxnChg>
        <pc:cxnChg chg="del">
          <ac:chgData name="Vu Quynh Thu" userId="e141b9c9-4b15-4e50-abb1-2e0fb909ce04" providerId="ADAL" clId="{C1D68F49-1EB4-4F7C-8CF2-73050DC44456}" dt="2022-09-25T18:58:48.028" v="4691" actId="478"/>
          <ac:cxnSpMkLst>
            <pc:docMk/>
            <pc:sldMk cId="2505869333" sldId="766"/>
            <ac:cxnSpMk id="13" creationId="{2423CA46-F5A7-1231-E741-55A2DE7867B2}"/>
          </ac:cxnSpMkLst>
        </pc:cxnChg>
        <pc:cxnChg chg="del">
          <ac:chgData name="Vu Quynh Thu" userId="e141b9c9-4b15-4e50-abb1-2e0fb909ce04" providerId="ADAL" clId="{C1D68F49-1EB4-4F7C-8CF2-73050DC44456}" dt="2022-09-25T18:58:47.216" v="4690" actId="478"/>
          <ac:cxnSpMkLst>
            <pc:docMk/>
            <pc:sldMk cId="2505869333" sldId="766"/>
            <ac:cxnSpMk id="15" creationId="{5D13AED0-BBFB-0331-065B-B40354F75025}"/>
          </ac:cxnSpMkLst>
        </pc:cxnChg>
        <pc:cxnChg chg="del">
          <ac:chgData name="Vu Quynh Thu" userId="e141b9c9-4b15-4e50-abb1-2e0fb909ce04" providerId="ADAL" clId="{C1D68F49-1EB4-4F7C-8CF2-73050DC44456}" dt="2022-09-25T18:58:46.511" v="4689" actId="478"/>
          <ac:cxnSpMkLst>
            <pc:docMk/>
            <pc:sldMk cId="2505869333" sldId="766"/>
            <ac:cxnSpMk id="21" creationId="{39B22495-7220-3BD8-2871-4291932F6E48}"/>
          </ac:cxnSpMkLst>
        </pc:cxnChg>
        <pc:cxnChg chg="del">
          <ac:chgData name="Vu Quynh Thu" userId="e141b9c9-4b15-4e50-abb1-2e0fb909ce04" providerId="ADAL" clId="{C1D68F49-1EB4-4F7C-8CF2-73050DC44456}" dt="2022-09-25T18:58:45.091" v="4687" actId="478"/>
          <ac:cxnSpMkLst>
            <pc:docMk/>
            <pc:sldMk cId="2505869333" sldId="766"/>
            <ac:cxnSpMk id="22" creationId="{C9EAF675-BD38-4D58-D22F-ED8692A8687E}"/>
          </ac:cxnSpMkLst>
        </pc:cxnChg>
      </pc:sldChg>
      <pc:sldChg chg="addSp delSp modSp add mod">
        <pc:chgData name="Vu Quynh Thu" userId="e141b9c9-4b15-4e50-abb1-2e0fb909ce04" providerId="ADAL" clId="{C1D68F49-1EB4-4F7C-8CF2-73050DC44456}" dt="2022-09-25T19:25:01.244" v="5839" actId="20577"/>
        <pc:sldMkLst>
          <pc:docMk/>
          <pc:sldMk cId="3253234635" sldId="767"/>
        </pc:sldMkLst>
        <pc:spChg chg="mod">
          <ac:chgData name="Vu Quynh Thu" userId="e141b9c9-4b15-4e50-abb1-2e0fb909ce04" providerId="ADAL" clId="{C1D68F49-1EB4-4F7C-8CF2-73050DC44456}" dt="2022-09-25T19:25:01.244" v="5839" actId="20577"/>
          <ac:spMkLst>
            <pc:docMk/>
            <pc:sldMk cId="3253234635" sldId="767"/>
            <ac:spMk id="6" creationId="{00000000-0000-0000-0000-000000000000}"/>
          </ac:spMkLst>
        </pc:spChg>
        <pc:spChg chg="mod">
          <ac:chgData name="Vu Quynh Thu" userId="e141b9c9-4b15-4e50-abb1-2e0fb909ce04" providerId="ADAL" clId="{C1D68F49-1EB4-4F7C-8CF2-73050DC44456}" dt="2022-09-25T19:17:11.452" v="5361" actId="20577"/>
          <ac:spMkLst>
            <pc:docMk/>
            <pc:sldMk cId="3253234635" sldId="767"/>
            <ac:spMk id="16" creationId="{4A0FF3C6-362D-45C4-A604-696D8DB4A8D9}"/>
          </ac:spMkLst>
        </pc:spChg>
        <pc:picChg chg="add mod">
          <ac:chgData name="Vu Quynh Thu" userId="e141b9c9-4b15-4e50-abb1-2e0fb909ce04" providerId="ADAL" clId="{C1D68F49-1EB4-4F7C-8CF2-73050DC44456}" dt="2022-09-25T19:17:50.730" v="5371" actId="1076"/>
          <ac:picMkLst>
            <pc:docMk/>
            <pc:sldMk cId="3253234635" sldId="767"/>
            <ac:picMk id="4" creationId="{204226C7-1FF9-9284-4249-F5E11CA0B4B5}"/>
          </ac:picMkLst>
        </pc:picChg>
        <pc:picChg chg="mod modCrop">
          <ac:chgData name="Vu Quynh Thu" userId="e141b9c9-4b15-4e50-abb1-2e0fb909ce04" providerId="ADAL" clId="{C1D68F49-1EB4-4F7C-8CF2-73050DC44456}" dt="2022-09-25T19:17:30.954" v="5362" actId="732"/>
          <ac:picMkLst>
            <pc:docMk/>
            <pc:sldMk cId="3253234635" sldId="767"/>
            <ac:picMk id="5" creationId="{E7771009-7F21-4C9F-7C07-C989842BCF99}"/>
          </ac:picMkLst>
        </pc:picChg>
        <pc:picChg chg="del">
          <ac:chgData name="Vu Quynh Thu" userId="e141b9c9-4b15-4e50-abb1-2e0fb909ce04" providerId="ADAL" clId="{C1D68F49-1EB4-4F7C-8CF2-73050DC44456}" dt="2022-09-25T19:17:37.295" v="5366" actId="478"/>
          <ac:picMkLst>
            <pc:docMk/>
            <pc:sldMk cId="3253234635" sldId="767"/>
            <ac:picMk id="13" creationId="{EFB29301-03CD-70D6-4254-1F7FD648F31A}"/>
          </ac:picMkLst>
        </pc:picChg>
        <pc:cxnChg chg="add mod">
          <ac:chgData name="Vu Quynh Thu" userId="e141b9c9-4b15-4e50-abb1-2e0fb909ce04" providerId="ADAL" clId="{C1D68F49-1EB4-4F7C-8CF2-73050DC44456}" dt="2022-09-25T19:18:00.369" v="5373" actId="571"/>
          <ac:cxnSpMkLst>
            <pc:docMk/>
            <pc:sldMk cId="3253234635" sldId="767"/>
            <ac:cxnSpMk id="7" creationId="{348BFBA5-6609-DD2E-EF11-1DF14C5EB71E}"/>
          </ac:cxnSpMkLst>
        </pc:cxnChg>
        <pc:cxnChg chg="add mod">
          <ac:chgData name="Vu Quynh Thu" userId="e141b9c9-4b15-4e50-abb1-2e0fb909ce04" providerId="ADAL" clId="{C1D68F49-1EB4-4F7C-8CF2-73050DC44456}" dt="2022-09-25T19:18:05.538" v="5375" actId="1076"/>
          <ac:cxnSpMkLst>
            <pc:docMk/>
            <pc:sldMk cId="3253234635" sldId="767"/>
            <ac:cxnSpMk id="8" creationId="{1855BC9B-A563-4144-2B7F-18E5F1EB39E3}"/>
          </ac:cxnSpMkLst>
        </pc:cxnChg>
        <pc:cxnChg chg="add mod">
          <ac:chgData name="Vu Quynh Thu" userId="e141b9c9-4b15-4e50-abb1-2e0fb909ce04" providerId="ADAL" clId="{C1D68F49-1EB4-4F7C-8CF2-73050DC44456}" dt="2022-09-25T19:18:10.554" v="5378" actId="14100"/>
          <ac:cxnSpMkLst>
            <pc:docMk/>
            <pc:sldMk cId="3253234635" sldId="767"/>
            <ac:cxnSpMk id="9" creationId="{4D359FC6-5B89-EE44-2F11-493A8D6D0E34}"/>
          </ac:cxnSpMkLst>
        </pc:cxnChg>
        <pc:cxnChg chg="del">
          <ac:chgData name="Vu Quynh Thu" userId="e141b9c9-4b15-4e50-abb1-2e0fb909ce04" providerId="ADAL" clId="{C1D68F49-1EB4-4F7C-8CF2-73050DC44456}" dt="2022-09-25T19:17:34.018" v="5363" actId="478"/>
          <ac:cxnSpMkLst>
            <pc:docMk/>
            <pc:sldMk cId="3253234635" sldId="767"/>
            <ac:cxnSpMk id="14" creationId="{BE0E377D-2988-FD25-07EC-4D995CCA3699}"/>
          </ac:cxnSpMkLst>
        </pc:cxnChg>
        <pc:cxnChg chg="del">
          <ac:chgData name="Vu Quynh Thu" userId="e141b9c9-4b15-4e50-abb1-2e0fb909ce04" providerId="ADAL" clId="{C1D68F49-1EB4-4F7C-8CF2-73050DC44456}" dt="2022-09-25T19:17:35.760" v="5364" actId="478"/>
          <ac:cxnSpMkLst>
            <pc:docMk/>
            <pc:sldMk cId="3253234635" sldId="767"/>
            <ac:cxnSpMk id="20" creationId="{DE75979A-0E70-BF16-F4F0-F05DA29D95D6}"/>
          </ac:cxnSpMkLst>
        </pc:cxnChg>
        <pc:cxnChg chg="del">
          <ac:chgData name="Vu Quynh Thu" userId="e141b9c9-4b15-4e50-abb1-2e0fb909ce04" providerId="ADAL" clId="{C1D68F49-1EB4-4F7C-8CF2-73050DC44456}" dt="2022-09-25T19:17:36.824" v="5365" actId="478"/>
          <ac:cxnSpMkLst>
            <pc:docMk/>
            <pc:sldMk cId="3253234635" sldId="767"/>
            <ac:cxnSpMk id="22" creationId="{9665C25C-F755-FE77-2E40-02859E8D4581}"/>
          </ac:cxnSpMkLst>
        </pc:cxnChg>
      </pc:sldChg>
      <pc:sldChg chg="addSp delSp modSp add del mod">
        <pc:chgData name="Vu Quynh Thu" userId="e141b9c9-4b15-4e50-abb1-2e0fb909ce04" providerId="ADAL" clId="{C1D68F49-1EB4-4F7C-8CF2-73050DC44456}" dt="2022-09-25T19:11:11.708" v="5024" actId="47"/>
        <pc:sldMkLst>
          <pc:docMk/>
          <pc:sldMk cId="3612444917" sldId="767"/>
        </pc:sldMkLst>
        <pc:spChg chg="mod">
          <ac:chgData name="Vu Quynh Thu" userId="e141b9c9-4b15-4e50-abb1-2e0fb909ce04" providerId="ADAL" clId="{C1D68F49-1EB4-4F7C-8CF2-73050DC44456}" dt="2022-09-25T19:10:36.263" v="5016" actId="20577"/>
          <ac:spMkLst>
            <pc:docMk/>
            <pc:sldMk cId="3612444917" sldId="767"/>
            <ac:spMk id="5" creationId="{00000000-0000-0000-0000-000000000000}"/>
          </ac:spMkLst>
        </pc:spChg>
        <pc:picChg chg="add mod">
          <ac:chgData name="Vu Quynh Thu" userId="e141b9c9-4b15-4e50-abb1-2e0fb909ce04" providerId="ADAL" clId="{C1D68F49-1EB4-4F7C-8CF2-73050DC44456}" dt="2022-09-25T19:10:49.314" v="5017" actId="1076"/>
          <ac:picMkLst>
            <pc:docMk/>
            <pc:sldMk cId="3612444917" sldId="767"/>
            <ac:picMk id="4" creationId="{EA1ED479-B8BE-A4FC-F349-9FBF3C9052FD}"/>
          </ac:picMkLst>
        </pc:picChg>
        <pc:picChg chg="del">
          <ac:chgData name="Vu Quynh Thu" userId="e141b9c9-4b15-4e50-abb1-2e0fb909ce04" providerId="ADAL" clId="{C1D68F49-1EB4-4F7C-8CF2-73050DC44456}" dt="2022-09-25T19:10:23.375" v="5010" actId="478"/>
          <ac:picMkLst>
            <pc:docMk/>
            <pc:sldMk cId="3612444917" sldId="767"/>
            <ac:picMk id="6" creationId="{76487C67-C2BE-77A7-8832-C0C8B1E08A7F}"/>
          </ac:picMkLst>
        </pc:picChg>
        <pc:picChg chg="add mod">
          <ac:chgData name="Vu Quynh Thu" userId="e141b9c9-4b15-4e50-abb1-2e0fb909ce04" providerId="ADAL" clId="{C1D68F49-1EB4-4F7C-8CF2-73050DC44456}" dt="2022-09-25T19:10:58.019" v="5019" actId="1076"/>
          <ac:picMkLst>
            <pc:docMk/>
            <pc:sldMk cId="3612444917" sldId="767"/>
            <ac:picMk id="7" creationId="{2E450136-19CB-C164-3440-F86FD83875BB}"/>
          </ac:picMkLst>
        </pc:picChg>
      </pc:sldChg>
    </pc:docChg>
  </pc:docChgLst>
  <pc:docChgLst>
    <pc:chgData name="Vu Quynh Thu" userId="S::thuvq@vnpt-technology.vn::e141b9c9-4b15-4e50-abb1-2e0fb909ce04" providerId="AD" clId="Web-{7337B302-2B28-E08D-6F0F-BC2315AD0DEA}"/>
    <pc:docChg chg="addSld modSld sldOrd modSection">
      <pc:chgData name="Vu Quynh Thu" userId="S::thuvq@vnpt-technology.vn::e141b9c9-4b15-4e50-abb1-2e0fb909ce04" providerId="AD" clId="Web-{7337B302-2B28-E08D-6F0F-BC2315AD0DEA}" dt="2022-09-26T04:24:38.880" v="1321"/>
      <pc:docMkLst>
        <pc:docMk/>
      </pc:docMkLst>
      <pc:sldChg chg="modSp mod modClrScheme chgLayout">
        <pc:chgData name="Vu Quynh Thu" userId="S::thuvq@vnpt-technology.vn::e141b9c9-4b15-4e50-abb1-2e0fb909ce04" providerId="AD" clId="Web-{7337B302-2B28-E08D-6F0F-BC2315AD0DEA}" dt="2022-09-26T03:56:16.652" v="292"/>
        <pc:sldMkLst>
          <pc:docMk/>
          <pc:sldMk cId="2679214907" sldId="463"/>
        </pc:sldMkLst>
        <pc:spChg chg="mod ord">
          <ac:chgData name="Vu Quynh Thu" userId="S::thuvq@vnpt-technology.vn::e141b9c9-4b15-4e50-abb1-2e0fb909ce04" providerId="AD" clId="Web-{7337B302-2B28-E08D-6F0F-BC2315AD0DEA}" dt="2022-09-26T03:56:16.652" v="292"/>
          <ac:spMkLst>
            <pc:docMk/>
            <pc:sldMk cId="2679214907" sldId="463"/>
            <ac:spMk id="2" creationId="{00000000-0000-0000-0000-000000000000}"/>
          </ac:spMkLst>
        </pc:spChg>
        <pc:spChg chg="mod ord">
          <ac:chgData name="Vu Quynh Thu" userId="S::thuvq@vnpt-technology.vn::e141b9c9-4b15-4e50-abb1-2e0fb909ce04" providerId="AD" clId="Web-{7337B302-2B28-E08D-6F0F-BC2315AD0DEA}" dt="2022-09-26T03:56:16.652" v="292"/>
          <ac:spMkLst>
            <pc:docMk/>
            <pc:sldMk cId="2679214907" sldId="463"/>
            <ac:spMk id="3" creationId="{00000000-0000-0000-0000-000000000000}"/>
          </ac:spMkLst>
        </pc:spChg>
        <pc:spChg chg="mod ord">
          <ac:chgData name="Vu Quynh Thu" userId="S::thuvq@vnpt-technology.vn::e141b9c9-4b15-4e50-abb1-2e0fb909ce04" providerId="AD" clId="Web-{7337B302-2B28-E08D-6F0F-BC2315AD0DEA}" dt="2022-09-26T03:56:16.652" v="292"/>
          <ac:spMkLst>
            <pc:docMk/>
            <pc:sldMk cId="2679214907" sldId="463"/>
            <ac:spMk id="4" creationId="{00000000-0000-0000-0000-000000000000}"/>
          </ac:spMkLst>
        </pc:spChg>
      </pc:sldChg>
      <pc:sldChg chg="ord">
        <pc:chgData name="Vu Quynh Thu" userId="S::thuvq@vnpt-technology.vn::e141b9c9-4b15-4e50-abb1-2e0fb909ce04" providerId="AD" clId="Web-{7337B302-2B28-E08D-6F0F-BC2315AD0DEA}" dt="2022-09-26T03:55:47.135" v="287"/>
        <pc:sldMkLst>
          <pc:docMk/>
          <pc:sldMk cId="870198423" sldId="668"/>
        </pc:sldMkLst>
      </pc:sldChg>
      <pc:sldChg chg="addSp delSp modSp addCm">
        <pc:chgData name="Vu Quynh Thu" userId="S::thuvq@vnpt-technology.vn::e141b9c9-4b15-4e50-abb1-2e0fb909ce04" providerId="AD" clId="Web-{7337B302-2B28-E08D-6F0F-BC2315AD0DEA}" dt="2022-09-26T03:51:05.438" v="165"/>
        <pc:sldMkLst>
          <pc:docMk/>
          <pc:sldMk cId="3069212403" sldId="715"/>
        </pc:sldMkLst>
        <pc:picChg chg="add mod ord">
          <ac:chgData name="Vu Quynh Thu" userId="S::thuvq@vnpt-technology.vn::e141b9c9-4b15-4e50-abb1-2e0fb909ce04" providerId="AD" clId="Web-{7337B302-2B28-E08D-6F0F-BC2315AD0DEA}" dt="2022-09-26T03:51:05.438" v="165"/>
          <ac:picMkLst>
            <pc:docMk/>
            <pc:sldMk cId="3069212403" sldId="715"/>
            <ac:picMk id="3" creationId="{404E46E4-9533-7D73-BD3D-A787087A1A71}"/>
          </ac:picMkLst>
        </pc:picChg>
        <pc:picChg chg="add mod ord">
          <ac:chgData name="Vu Quynh Thu" userId="S::thuvq@vnpt-technology.vn::e141b9c9-4b15-4e50-abb1-2e0fb909ce04" providerId="AD" clId="Web-{7337B302-2B28-E08D-6F0F-BC2315AD0DEA}" dt="2022-09-26T03:46:07.505" v="141"/>
          <ac:picMkLst>
            <pc:docMk/>
            <pc:sldMk cId="3069212403" sldId="715"/>
            <ac:picMk id="5" creationId="{2B0E559A-BA85-401A-3134-07E4B3FCDC25}"/>
          </ac:picMkLst>
        </pc:picChg>
        <pc:picChg chg="del">
          <ac:chgData name="Vu Quynh Thu" userId="S::thuvq@vnpt-technology.vn::e141b9c9-4b15-4e50-abb1-2e0fb909ce04" providerId="AD" clId="Web-{7337B302-2B28-E08D-6F0F-BC2315AD0DEA}" dt="2022-09-26T03:03:04.287" v="101"/>
          <ac:picMkLst>
            <pc:docMk/>
            <pc:sldMk cId="3069212403" sldId="715"/>
            <ac:picMk id="8" creationId="{B18481CE-4CC1-7301-D7A5-C9891633F6D8}"/>
          </ac:picMkLst>
        </pc:picChg>
        <pc:picChg chg="del">
          <ac:chgData name="Vu Quynh Thu" userId="S::thuvq@vnpt-technology.vn::e141b9c9-4b15-4e50-abb1-2e0fb909ce04" providerId="AD" clId="Web-{7337B302-2B28-E08D-6F0F-BC2315AD0DEA}" dt="2022-09-26T03:05:03.291" v="107"/>
          <ac:picMkLst>
            <pc:docMk/>
            <pc:sldMk cId="3069212403" sldId="715"/>
            <ac:picMk id="12" creationId="{319ECC28-41ED-939E-EF4E-C69C7A5683EC}"/>
          </ac:picMkLst>
        </pc:picChg>
      </pc:sldChg>
      <pc:sldChg chg="modSp">
        <pc:chgData name="Vu Quynh Thu" userId="S::thuvq@vnpt-technology.vn::e141b9c9-4b15-4e50-abb1-2e0fb909ce04" providerId="AD" clId="Web-{7337B302-2B28-E08D-6F0F-BC2315AD0DEA}" dt="2022-09-26T03:55:03.868" v="242" actId="20577"/>
        <pc:sldMkLst>
          <pc:docMk/>
          <pc:sldMk cId="109968351" sldId="743"/>
        </pc:sldMkLst>
        <pc:spChg chg="mod">
          <ac:chgData name="Vu Quynh Thu" userId="S::thuvq@vnpt-technology.vn::e141b9c9-4b15-4e50-abb1-2e0fb909ce04" providerId="AD" clId="Web-{7337B302-2B28-E08D-6F0F-BC2315AD0DEA}" dt="2022-09-26T03:55:03.868" v="242" actId="20577"/>
          <ac:spMkLst>
            <pc:docMk/>
            <pc:sldMk cId="109968351" sldId="743"/>
            <ac:spMk id="3" creationId="{00000000-0000-0000-0000-000000000000}"/>
          </ac:spMkLst>
        </pc:spChg>
      </pc:sldChg>
      <pc:sldChg chg="addSp delSp modSp addCm">
        <pc:chgData name="Vu Quynh Thu" userId="S::thuvq@vnpt-technology.vn::e141b9c9-4b15-4e50-abb1-2e0fb909ce04" providerId="AD" clId="Web-{7337B302-2B28-E08D-6F0F-BC2315AD0DEA}" dt="2022-09-26T03:45:57.911" v="140"/>
        <pc:sldMkLst>
          <pc:docMk/>
          <pc:sldMk cId="438248105" sldId="756"/>
        </pc:sldMkLst>
        <pc:picChg chg="add del mod ord">
          <ac:chgData name="Vu Quynh Thu" userId="S::thuvq@vnpt-technology.vn::e141b9c9-4b15-4e50-abb1-2e0fb909ce04" providerId="AD" clId="Web-{7337B302-2B28-E08D-6F0F-BC2315AD0DEA}" dt="2022-09-26T03:45:14.456" v="132"/>
          <ac:picMkLst>
            <pc:docMk/>
            <pc:sldMk cId="438248105" sldId="756"/>
            <ac:picMk id="3" creationId="{56605858-01A4-DD5F-44EF-825614C4A9BC}"/>
          </ac:picMkLst>
        </pc:picChg>
        <pc:picChg chg="add mod">
          <ac:chgData name="Vu Quynh Thu" userId="S::thuvq@vnpt-technology.vn::e141b9c9-4b15-4e50-abb1-2e0fb909ce04" providerId="AD" clId="Web-{7337B302-2B28-E08D-6F0F-BC2315AD0DEA}" dt="2022-09-26T03:45:36.442" v="136" actId="1076"/>
          <ac:picMkLst>
            <pc:docMk/>
            <pc:sldMk cId="438248105" sldId="756"/>
            <ac:picMk id="5" creationId="{527D4EC9-5B9E-8DBA-2165-729D06BB8DE8}"/>
          </ac:picMkLst>
        </pc:picChg>
        <pc:picChg chg="del">
          <ac:chgData name="Vu Quynh Thu" userId="S::thuvq@vnpt-technology.vn::e141b9c9-4b15-4e50-abb1-2e0fb909ce04" providerId="AD" clId="Web-{7337B302-2B28-E08D-6F0F-BC2315AD0DEA}" dt="2022-09-26T03:44:27.970" v="125"/>
          <ac:picMkLst>
            <pc:docMk/>
            <pc:sldMk cId="438248105" sldId="756"/>
            <ac:picMk id="14" creationId="{0E55D6EA-FBA1-2045-4E1D-2EA9F6187E0A}"/>
          </ac:picMkLst>
        </pc:picChg>
        <pc:cxnChg chg="add mod">
          <ac:chgData name="Vu Quynh Thu" userId="S::thuvq@vnpt-technology.vn::e141b9c9-4b15-4e50-abb1-2e0fb909ce04" providerId="AD" clId="Web-{7337B302-2B28-E08D-6F0F-BC2315AD0DEA}" dt="2022-09-26T03:45:44.957" v="139" actId="14100"/>
          <ac:cxnSpMkLst>
            <pc:docMk/>
            <pc:sldMk cId="438248105" sldId="756"/>
            <ac:cxnSpMk id="6" creationId="{CE43035B-66EF-C4ED-36BA-31DEFFE784EE}"/>
          </ac:cxnSpMkLst>
        </pc:cxnChg>
        <pc:cxnChg chg="del">
          <ac:chgData name="Vu Quynh Thu" userId="S::thuvq@vnpt-technology.vn::e141b9c9-4b15-4e50-abb1-2e0fb909ce04" providerId="AD" clId="Web-{7337B302-2B28-E08D-6F0F-BC2315AD0DEA}" dt="2022-09-26T03:45:40.020" v="137"/>
          <ac:cxnSpMkLst>
            <pc:docMk/>
            <pc:sldMk cId="438248105" sldId="756"/>
            <ac:cxnSpMk id="20" creationId="{1FA79F99-15D1-8A84-24F8-12E0A8877BD9}"/>
          </ac:cxnSpMkLst>
        </pc:cxnChg>
      </pc:sldChg>
      <pc:sldChg chg="modSp">
        <pc:chgData name="Vu Quynh Thu" userId="S::thuvq@vnpt-technology.vn::e141b9c9-4b15-4e50-abb1-2e0fb909ce04" providerId="AD" clId="Web-{7337B302-2B28-E08D-6F0F-BC2315AD0DEA}" dt="2022-09-26T02:51:15.480" v="100" actId="20577"/>
        <pc:sldMkLst>
          <pc:docMk/>
          <pc:sldMk cId="4019207857" sldId="761"/>
        </pc:sldMkLst>
        <pc:spChg chg="mod">
          <ac:chgData name="Vu Quynh Thu" userId="S::thuvq@vnpt-technology.vn::e141b9c9-4b15-4e50-abb1-2e0fb909ce04" providerId="AD" clId="Web-{7337B302-2B28-E08D-6F0F-BC2315AD0DEA}" dt="2022-09-26T02:50:48.979" v="73" actId="1076"/>
          <ac:spMkLst>
            <pc:docMk/>
            <pc:sldMk cId="4019207857" sldId="761"/>
            <ac:spMk id="14" creationId="{00000000-0000-0000-0000-000000000000}"/>
          </ac:spMkLst>
        </pc:spChg>
        <pc:spChg chg="mod">
          <ac:chgData name="Vu Quynh Thu" userId="S::thuvq@vnpt-technology.vn::e141b9c9-4b15-4e50-abb1-2e0fb909ce04" providerId="AD" clId="Web-{7337B302-2B28-E08D-6F0F-BC2315AD0DEA}" dt="2022-09-26T02:49:59.321" v="29" actId="20577"/>
          <ac:spMkLst>
            <pc:docMk/>
            <pc:sldMk cId="4019207857" sldId="761"/>
            <ac:spMk id="19" creationId="{C59053A6-3A5D-235D-7F3A-EFDAA4ADC7AC}"/>
          </ac:spMkLst>
        </pc:spChg>
        <pc:spChg chg="mod">
          <ac:chgData name="Vu Quynh Thu" userId="S::thuvq@vnpt-technology.vn::e141b9c9-4b15-4e50-abb1-2e0fb909ce04" providerId="AD" clId="Web-{7337B302-2B28-E08D-6F0F-BC2315AD0DEA}" dt="2022-09-26T02:51:00.417" v="92" actId="20577"/>
          <ac:spMkLst>
            <pc:docMk/>
            <pc:sldMk cId="4019207857" sldId="761"/>
            <ac:spMk id="21" creationId="{C312D250-95B9-F5E7-6ECA-04C41FA3B24C}"/>
          </ac:spMkLst>
        </pc:spChg>
        <pc:spChg chg="mod">
          <ac:chgData name="Vu Quynh Thu" userId="S::thuvq@vnpt-technology.vn::e141b9c9-4b15-4e50-abb1-2e0fb909ce04" providerId="AD" clId="Web-{7337B302-2B28-E08D-6F0F-BC2315AD0DEA}" dt="2022-09-26T02:51:15.480" v="100" actId="20577"/>
          <ac:spMkLst>
            <pc:docMk/>
            <pc:sldMk cId="4019207857" sldId="761"/>
            <ac:spMk id="23" creationId="{A19A4EDE-D96E-5D1B-88A4-EF93483436B2}"/>
          </ac:spMkLst>
        </pc:spChg>
      </pc:sldChg>
      <pc:sldChg chg="addSp delSp modSp addCm">
        <pc:chgData name="Vu Quynh Thu" userId="S::thuvq@vnpt-technology.vn::e141b9c9-4b15-4e50-abb1-2e0fb909ce04" providerId="AD" clId="Web-{7337B302-2B28-E08D-6F0F-BC2315AD0DEA}" dt="2022-09-26T03:44:13.954" v="124"/>
        <pc:sldMkLst>
          <pc:docMk/>
          <pc:sldMk cId="429931607" sldId="762"/>
        </pc:sldMkLst>
        <pc:picChg chg="add mod ord">
          <ac:chgData name="Vu Quynh Thu" userId="S::thuvq@vnpt-technology.vn::e141b9c9-4b15-4e50-abb1-2e0fb909ce04" providerId="AD" clId="Web-{7337B302-2B28-E08D-6F0F-BC2315AD0DEA}" dt="2022-09-26T03:44:05.798" v="123"/>
          <ac:picMkLst>
            <pc:docMk/>
            <pc:sldMk cId="429931607" sldId="762"/>
            <ac:picMk id="3" creationId="{8FA1E616-83E2-C8D3-1E67-6C43DD6E6B50}"/>
          </ac:picMkLst>
        </pc:picChg>
        <pc:picChg chg="del">
          <ac:chgData name="Vu Quynh Thu" userId="S::thuvq@vnpt-technology.vn::e141b9c9-4b15-4e50-abb1-2e0fb909ce04" providerId="AD" clId="Web-{7337B302-2B28-E08D-6F0F-BC2315AD0DEA}" dt="2022-09-26T03:43:55.985" v="116"/>
          <ac:picMkLst>
            <pc:docMk/>
            <pc:sldMk cId="429931607" sldId="762"/>
            <ac:picMk id="5" creationId="{3B6D13DB-326D-BDB0-DC0E-CD7F30952094}"/>
          </ac:picMkLst>
        </pc:picChg>
      </pc:sldChg>
      <pc:sldChg chg="addSp delSp modSp addCm">
        <pc:chgData name="Vu Quynh Thu" userId="S::thuvq@vnpt-technology.vn::e141b9c9-4b15-4e50-abb1-2e0fb909ce04" providerId="AD" clId="Web-{7337B302-2B28-E08D-6F0F-BC2315AD0DEA}" dt="2022-09-26T03:47:47.446" v="161"/>
        <pc:sldMkLst>
          <pc:docMk/>
          <pc:sldMk cId="2798270625" sldId="763"/>
        </pc:sldMkLst>
        <pc:picChg chg="add del mod">
          <ac:chgData name="Vu Quynh Thu" userId="S::thuvq@vnpt-technology.vn::e141b9c9-4b15-4e50-abb1-2e0fb909ce04" providerId="AD" clId="Web-{7337B302-2B28-E08D-6F0F-BC2315AD0DEA}" dt="2022-09-26T03:47:25.164" v="154"/>
          <ac:picMkLst>
            <pc:docMk/>
            <pc:sldMk cId="2798270625" sldId="763"/>
            <ac:picMk id="8" creationId="{EB99BAC3-49C0-69BA-BBC7-BAC36318EA83}"/>
          </ac:picMkLst>
        </pc:picChg>
        <pc:picChg chg="add mod">
          <ac:chgData name="Vu Quynh Thu" userId="S::thuvq@vnpt-technology.vn::e141b9c9-4b15-4e50-abb1-2e0fb909ce04" providerId="AD" clId="Web-{7337B302-2B28-E08D-6F0F-BC2315AD0DEA}" dt="2022-09-26T03:47:39.024" v="160" actId="14100"/>
          <ac:picMkLst>
            <pc:docMk/>
            <pc:sldMk cId="2798270625" sldId="763"/>
            <ac:picMk id="11" creationId="{26E95EBC-F83B-1593-181E-E6592783EA8B}"/>
          </ac:picMkLst>
        </pc:picChg>
        <pc:picChg chg="del">
          <ac:chgData name="Vu Quynh Thu" userId="S::thuvq@vnpt-technology.vn::e141b9c9-4b15-4e50-abb1-2e0fb909ce04" providerId="AD" clId="Web-{7337B302-2B28-E08D-6F0F-BC2315AD0DEA}" dt="2022-09-26T03:46:21.068" v="142"/>
          <ac:picMkLst>
            <pc:docMk/>
            <pc:sldMk cId="2798270625" sldId="763"/>
            <ac:picMk id="14" creationId="{0E55D6EA-FBA1-2045-4E1D-2EA9F6187E0A}"/>
          </ac:picMkLst>
        </pc:picChg>
        <pc:cxnChg chg="add del">
          <ac:chgData name="Vu Quynh Thu" userId="S::thuvq@vnpt-technology.vn::e141b9c9-4b15-4e50-abb1-2e0fb909ce04" providerId="AD" clId="Web-{7337B302-2B28-E08D-6F0F-BC2315AD0DEA}" dt="2022-09-26T03:46:23.521" v="144"/>
          <ac:cxnSpMkLst>
            <pc:docMk/>
            <pc:sldMk cId="2798270625" sldId="763"/>
            <ac:cxnSpMk id="3" creationId="{CE43035B-66EF-C4ED-36BA-31DEFFE784EE}"/>
          </ac:cxnSpMkLst>
        </pc:cxnChg>
        <pc:cxnChg chg="add mod">
          <ac:chgData name="Vu Quynh Thu" userId="S::thuvq@vnpt-technology.vn::e141b9c9-4b15-4e50-abb1-2e0fb909ce04" providerId="AD" clId="Web-{7337B302-2B28-E08D-6F0F-BC2315AD0DEA}" dt="2022-09-26T03:46:46.288" v="151" actId="14100"/>
          <ac:cxnSpMkLst>
            <pc:docMk/>
            <pc:sldMk cId="2798270625" sldId="763"/>
            <ac:cxnSpMk id="9" creationId="{D5DED007-EAB4-00FA-DBDE-97B523914DDA}"/>
          </ac:cxnSpMkLst>
        </pc:cxnChg>
        <pc:cxnChg chg="del">
          <ac:chgData name="Vu Quynh Thu" userId="S::thuvq@vnpt-technology.vn::e141b9c9-4b15-4e50-abb1-2e0fb909ce04" providerId="AD" clId="Web-{7337B302-2B28-E08D-6F0F-BC2315AD0DEA}" dt="2022-09-26T03:46:42.600" v="149"/>
          <ac:cxnSpMkLst>
            <pc:docMk/>
            <pc:sldMk cId="2798270625" sldId="763"/>
            <ac:cxnSpMk id="19" creationId="{C7325B47-C9B9-B451-A56A-2401E4446AED}"/>
          </ac:cxnSpMkLst>
        </pc:cxnChg>
      </pc:sldChg>
      <pc:sldChg chg="addCm">
        <pc:chgData name="Vu Quynh Thu" userId="S::thuvq@vnpt-technology.vn::e141b9c9-4b15-4e50-abb1-2e0fb909ce04" providerId="AD" clId="Web-{7337B302-2B28-E08D-6F0F-BC2315AD0DEA}" dt="2022-09-26T03:31:26.911" v="115"/>
        <pc:sldMkLst>
          <pc:docMk/>
          <pc:sldMk cId="2737066053" sldId="764"/>
        </pc:sldMkLst>
      </pc:sldChg>
      <pc:sldChg chg="addSp delSp modSp new mod modClrScheme chgLayout">
        <pc:chgData name="Vu Quynh Thu" userId="S::thuvq@vnpt-technology.vn::e141b9c9-4b15-4e50-abb1-2e0fb909ce04" providerId="AD" clId="Web-{7337B302-2B28-E08D-6F0F-BC2315AD0DEA}" dt="2022-09-26T04:24:38.880" v="1321"/>
        <pc:sldMkLst>
          <pc:docMk/>
          <pc:sldMk cId="2527881047" sldId="768"/>
        </pc:sldMkLst>
        <pc:spChg chg="mod ord">
          <ac:chgData name="Vu Quynh Thu" userId="S::thuvq@vnpt-technology.vn::e141b9c9-4b15-4e50-abb1-2e0fb909ce04" providerId="AD" clId="Web-{7337B302-2B28-E08D-6F0F-BC2315AD0DEA}" dt="2022-09-26T03:56:10.464" v="291"/>
          <ac:spMkLst>
            <pc:docMk/>
            <pc:sldMk cId="2527881047" sldId="768"/>
            <ac:spMk id="2" creationId="{DED6BDEA-AF0E-98BA-A35D-F2CA711475EF}"/>
          </ac:spMkLst>
        </pc:spChg>
        <pc:spChg chg="del mod ord">
          <ac:chgData name="Vu Quynh Thu" userId="S::thuvq@vnpt-technology.vn::e141b9c9-4b15-4e50-abb1-2e0fb909ce04" providerId="AD" clId="Web-{7337B302-2B28-E08D-6F0F-BC2315AD0DEA}" dt="2022-09-26T03:56:47.716" v="293"/>
          <ac:spMkLst>
            <pc:docMk/>
            <pc:sldMk cId="2527881047" sldId="768"/>
            <ac:spMk id="3" creationId="{A63ED41C-EF81-15AF-5A61-072F6C144785}"/>
          </ac:spMkLst>
        </pc:spChg>
        <pc:spChg chg="mod ord">
          <ac:chgData name="Vu Quynh Thu" userId="S::thuvq@vnpt-technology.vn::e141b9c9-4b15-4e50-abb1-2e0fb909ce04" providerId="AD" clId="Web-{7337B302-2B28-E08D-6F0F-BC2315AD0DEA}" dt="2022-09-26T03:56:10.464" v="291"/>
          <ac:spMkLst>
            <pc:docMk/>
            <pc:sldMk cId="2527881047" sldId="768"/>
            <ac:spMk id="4" creationId="{A581F946-49B8-3834-6BF2-336F4379DC97}"/>
          </ac:spMkLst>
        </pc:spChg>
        <pc:graphicFrameChg chg="add mod ord modGraphic">
          <ac:chgData name="Vu Quynh Thu" userId="S::thuvq@vnpt-technology.vn::e141b9c9-4b15-4e50-abb1-2e0fb909ce04" providerId="AD" clId="Web-{7337B302-2B28-E08D-6F0F-BC2315AD0DEA}" dt="2022-09-26T04:24:38.880" v="1321"/>
          <ac:graphicFrameMkLst>
            <pc:docMk/>
            <pc:sldMk cId="2527881047" sldId="768"/>
            <ac:graphicFrameMk id="5" creationId="{7A927E6C-12F6-0E04-EB5D-7639D44BBB7F}"/>
          </ac:graphicFrameMkLst>
        </pc:graphicFrameChg>
      </pc:sldChg>
    </pc:docChg>
  </pc:docChgLst>
  <pc:docChgLst>
    <pc:chgData name="Ta Thi Nhung" userId="aaab442f-9c71-49a1-a3d6-1f0f2753dec5" providerId="ADAL" clId="{EEF7670D-D76E-46B0-B50E-9382CAC5D39E}"/>
    <pc:docChg chg="custSel modSld">
      <pc:chgData name="Ta Thi Nhung" userId="aaab442f-9c71-49a1-a3d6-1f0f2753dec5" providerId="ADAL" clId="{EEF7670D-D76E-46B0-B50E-9382CAC5D39E}" dt="2022-09-26T06:42:53.449" v="16"/>
      <pc:docMkLst>
        <pc:docMk/>
      </pc:docMkLst>
      <pc:sldChg chg="addCm modCm">
        <pc:chgData name="Ta Thi Nhung" userId="aaab442f-9c71-49a1-a3d6-1f0f2753dec5" providerId="ADAL" clId="{EEF7670D-D76E-46B0-B50E-9382CAC5D39E}" dt="2022-09-26T06:42:53.449" v="16"/>
        <pc:sldMkLst>
          <pc:docMk/>
          <pc:sldMk cId="3069212403" sldId="715"/>
        </pc:sldMkLst>
      </pc:sldChg>
      <pc:sldChg chg="addCm modCm">
        <pc:chgData name="Ta Thi Nhung" userId="aaab442f-9c71-49a1-a3d6-1f0f2753dec5" providerId="ADAL" clId="{EEF7670D-D76E-46B0-B50E-9382CAC5D39E}" dt="2022-09-26T02:54:42.355" v="12"/>
        <pc:sldMkLst>
          <pc:docMk/>
          <pc:sldMk cId="741838196" sldId="740"/>
        </pc:sldMkLst>
      </pc:sldChg>
      <pc:sldChg chg="addCm modCm">
        <pc:chgData name="Ta Thi Nhung" userId="aaab442f-9c71-49a1-a3d6-1f0f2753dec5" providerId="ADAL" clId="{EEF7670D-D76E-46B0-B50E-9382CAC5D39E}" dt="2022-09-26T02:47:47.716" v="6"/>
        <pc:sldMkLst>
          <pc:docMk/>
          <pc:sldMk cId="438248105" sldId="756"/>
        </pc:sldMkLst>
      </pc:sldChg>
      <pc:sldChg chg="addCm modCm">
        <pc:chgData name="Ta Thi Nhung" userId="aaab442f-9c71-49a1-a3d6-1f0f2753dec5" providerId="ADAL" clId="{EEF7670D-D76E-46B0-B50E-9382CAC5D39E}" dt="2022-09-26T02:44:22.538" v="3"/>
        <pc:sldMkLst>
          <pc:docMk/>
          <pc:sldMk cId="4019207857" sldId="761"/>
        </pc:sldMkLst>
      </pc:sldChg>
      <pc:sldChg chg="addCm modCm">
        <pc:chgData name="Ta Thi Nhung" userId="aaab442f-9c71-49a1-a3d6-1f0f2753dec5" providerId="ADAL" clId="{EEF7670D-D76E-46B0-B50E-9382CAC5D39E}" dt="2022-09-26T02:48:33.134" v="8"/>
        <pc:sldMkLst>
          <pc:docMk/>
          <pc:sldMk cId="2798270625" sldId="763"/>
        </pc:sldMkLst>
      </pc:sldChg>
      <pc:sldChg chg="addCm modCm">
        <pc:chgData name="Ta Thi Nhung" userId="aaab442f-9c71-49a1-a3d6-1f0f2753dec5" providerId="ADAL" clId="{EEF7670D-D76E-46B0-B50E-9382CAC5D39E}" dt="2022-09-26T02:52:54.843" v="10"/>
        <pc:sldMkLst>
          <pc:docMk/>
          <pc:sldMk cId="2737066053" sldId="764"/>
        </pc:sldMkLst>
      </pc:sldChg>
      <pc:sldChg chg="addCm modCm">
        <pc:chgData name="Ta Thi Nhung" userId="aaab442f-9c71-49a1-a3d6-1f0f2753dec5" providerId="ADAL" clId="{EEF7670D-D76E-46B0-B50E-9382CAC5D39E}" dt="2022-09-26T02:58:50.368" v="14"/>
        <pc:sldMkLst>
          <pc:docMk/>
          <pc:sldMk cId="3253234635" sldId="767"/>
        </pc:sldMkLst>
      </pc:sldChg>
    </pc:docChg>
  </pc:docChgLst>
  <pc:docChgLst>
    <pc:chgData name="Nguyen Van Hiep" userId="S::hiepnv@vnpt-technology.vn::f367f3e4-8a23-4deb-a274-0fc9f9355fdc" providerId="AD" clId="Web-{57CF8CB7-D9AD-722F-0A8C-55B21F60A521}"/>
    <pc:docChg chg="">
      <pc:chgData name="Nguyen Van Hiep" userId="S::hiepnv@vnpt-technology.vn::f367f3e4-8a23-4deb-a274-0fc9f9355fdc" providerId="AD" clId="Web-{57CF8CB7-D9AD-722F-0A8C-55B21F60A521}" dt="2022-09-26T03:58:09.714" v="3"/>
      <pc:docMkLst>
        <pc:docMk/>
      </pc:docMkLst>
      <pc:sldChg chg="addCm">
        <pc:chgData name="Nguyen Van Hiep" userId="S::hiepnv@vnpt-technology.vn::f367f3e4-8a23-4deb-a274-0fc9f9355fdc" providerId="AD" clId="Web-{57CF8CB7-D9AD-722F-0A8C-55B21F60A521}" dt="2022-09-26T02:43:35.668" v="1"/>
        <pc:sldMkLst>
          <pc:docMk/>
          <pc:sldMk cId="1053215542" sldId="689"/>
        </pc:sldMkLst>
      </pc:sldChg>
      <pc:sldChg chg="addCm">
        <pc:chgData name="Nguyen Van Hiep" userId="S::hiepnv@vnpt-technology.vn::f367f3e4-8a23-4deb-a274-0fc9f9355fdc" providerId="AD" clId="Web-{57CF8CB7-D9AD-722F-0A8C-55B21F60A521}" dt="2022-09-26T03:58:09.714" v="3"/>
        <pc:sldMkLst>
          <pc:docMk/>
          <pc:sldMk cId="2737066053" sldId="764"/>
        </pc:sldMkLst>
      </pc:sldChg>
    </pc:docChg>
  </pc:docChgLst>
  <pc:docChgLst>
    <pc:chgData name="Luu Thi Oanh" userId="9b83d986-c3f1-41f8-8d05-ae40ff800469" providerId="ADAL" clId="{5CFBC876-1548-401F-BB69-664687AE0B38}"/>
    <pc:docChg chg="custSel modSld">
      <pc:chgData name="Luu Thi Oanh" userId="9b83d986-c3f1-41f8-8d05-ae40ff800469" providerId="ADAL" clId="{5CFBC876-1548-401F-BB69-664687AE0B38}" dt="2022-09-26T03:42:37.883" v="12"/>
      <pc:docMkLst>
        <pc:docMk/>
      </pc:docMkLst>
      <pc:sldChg chg="addCm delCm modCm">
        <pc:chgData name="Luu Thi Oanh" userId="9b83d986-c3f1-41f8-8d05-ae40ff800469" providerId="ADAL" clId="{5CFBC876-1548-401F-BB69-664687AE0B38}" dt="2022-09-26T03:42:37.883" v="12"/>
        <pc:sldMkLst>
          <pc:docMk/>
          <pc:sldMk cId="3069212403" sldId="715"/>
        </pc:sldMkLst>
      </pc:sldChg>
    </pc:docChg>
  </pc:docChgLst>
</pc:chgInfo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9" dt="2022-09-26T10:29:21.995" idx="1">
    <p:pos x="10" y="10"/>
    <p:text>Tách quản lý Mesh thành 1 phân hệ, có các use case riêng
1. Cấu hình, thiết lập mạng mesh
2. Edit: thêm bớt các node của mạng Mesh
3. Mesh topo: xem sơ đồ mạng mesh và tình trạng mạng các node
4. Dianostics: kiểm tra trạng thái mạng</p:text>
    <p:extLst>
      <p:ext uri="{C676402C-5697-4E1C-873F-D02D1690AC5C}">
        <p15:threadingInfo xmlns:p15="http://schemas.microsoft.com/office/powerpoint/2012/main" timeZoneBias="-420"/>
      </p:ext>
    </p:extLst>
  </p:cm>
</p:cmLst>
</file>

<file path=ppt/comments/comment10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8" dt="2022-09-26T09:54:32.544" idx="5">
    <p:pos x="10" y="10"/>
    <p:text>xem lại luồng trong tài liệu urd</p:text>
    <p:extLst>
      <p:ext uri="{C676402C-5697-4E1C-873F-D02D1690AC5C}">
        <p15:threadingInfo xmlns:p15="http://schemas.microsoft.com/office/powerpoint/2012/main" timeZoneBias="-420"/>
      </p:ext>
    </p:extLst>
  </p:cm>
  <p:cm authorId="15" dt="2022-09-25T23:12:03.853" idx="29">
    <p:pos x="10" y="106"/>
    <p:text>em đã cập nhật
</p:text>
    <p:extLst>
      <p:ext uri="{C676402C-5697-4E1C-873F-D02D1690AC5C}">
        <p15:threadingInfo xmlns:p15="http://schemas.microsoft.com/office/powerpoint/2012/main" timeZoneBias="420">
          <p15:parentCm authorId="18" idx="5"/>
        </p15:threadingInfo>
      </p:ext>
    </p:extLst>
  </p:cm>
</p:cmLst>
</file>

<file path=ppt/comments/comment1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8" dt="2022-09-26T09:58:48.258" idx="6">
    <p:pos x="10" y="10"/>
    <p:text>xem lại luồng trong tài liệu urd</p:text>
    <p:extLst>
      <p:ext uri="{C676402C-5697-4E1C-873F-D02D1690AC5C}">
        <p15:threadingInfo xmlns:p15="http://schemas.microsoft.com/office/powerpoint/2012/main" timeZoneBias="-420"/>
      </p:ext>
    </p:extLst>
  </p:cm>
  <p:cm authorId="15" dt="2022-09-25T23:12:10.900" idx="30">
    <p:pos x="10" y="106"/>
    <p:text>em đã cập nhật
</p:text>
    <p:extLst>
      <p:ext uri="{C676402C-5697-4E1C-873F-D02D1690AC5C}">
        <p15:threadingInfo xmlns:p15="http://schemas.microsoft.com/office/powerpoint/2012/main" timeZoneBias="420">
          <p15:parentCm authorId="18" idx="6"/>
        </p15:threadingInfo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8" dt="2022-09-26T09:43:56.705" idx="1">
    <p:pos x="10" y="10"/>
    <p:text>Mesh only: mạng chỉ có các thiết bị mesh, Mesh CAP là chỉ thiết bị mesh chính</p:text>
    <p:extLst>
      <p:ext uri="{C676402C-5697-4E1C-873F-D02D1690AC5C}">
        <p15:threadingInfo xmlns:p15="http://schemas.microsoft.com/office/powerpoint/2012/main" timeZoneBias="-42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7" dt="2022-09-26T08:32:53.671" idx="1">
    <p:pos x="57" y="39"/>
    <p:text>Ethernet – Router/Bridge:
Vui lòng cấp nguồn và cắm dây mạng vào cổng WAN của thiết bị để có kết nội internet</p:text>
    <p:extLst>
      <p:ext uri="{C676402C-5697-4E1C-873F-D02D1690AC5C}">
        <p15:threadingInfo xmlns:p15="http://schemas.microsoft.com/office/powerpoint/2012/main" timeZoneBias="-420"/>
      </p:ext>
    </p:extLst>
  </p:cm>
  <p:cm authorId="15" dt="2022-09-25T20:03:29.553" idx="21">
    <p:pos x="57" y="135"/>
    <p:text>em đã cập nhật</p:text>
    <p:extLst>
      <p:ext uri="{C676402C-5697-4E1C-873F-D02D1690AC5C}">
        <p15:threadingInfo xmlns:p15="http://schemas.microsoft.com/office/powerpoint/2012/main" timeZoneBias="420">
          <p15:parentCm authorId="17" idx="1"/>
        </p15:threadingInfo>
      </p:ext>
    </p:extLst>
  </p:cm>
  <p:cm authorId="17" dt="2022-09-26T08:34:51.965" idx="2">
    <p:pos x="10" y="10"/>
    <p:text>Ethernet Mesh – ONT
Kết nối Ethernet từ cổng WAN thiết bị Mesh và cổng LAN thiết bị ONT</p:text>
    <p:extLst>
      <p:ext uri="{C676402C-5697-4E1C-873F-D02D1690AC5C}">
        <p15:threadingInfo xmlns:p15="http://schemas.microsoft.com/office/powerpoint/2012/main" timeZoneBias="-420"/>
      </p:ext>
    </p:extLst>
  </p:cm>
  <p:cm authorId="15" dt="2022-09-25T20:05:25.636" idx="22">
    <p:pos x="10" y="106"/>
    <p:text>em đã cập nhật</p:text>
    <p:extLst>
      <p:ext uri="{C676402C-5697-4E1C-873F-D02D1690AC5C}">
        <p15:threadingInfo xmlns:p15="http://schemas.microsoft.com/office/powerpoint/2012/main" timeZoneBias="420">
          <p15:parentCm authorId="17" idx="2"/>
        </p15:threadingInfo>
      </p:ext>
    </p:extLst>
  </p:cm>
  <p:cm authorId="20" dt="2022-09-26T10:40:37.702" idx="2">
    <p:pos x="2515" y="1391"/>
    <p:text>Phần chọn chế độ Mesh:
- Ethernet - Repeater --&gt; Sửa thành WiFi - Repeater
- Ethernet Mesh - ONT --&gt; sửa thành Mesh - ONT</p:text>
    <p:extLst>
      <p:ext uri="{C676402C-5697-4E1C-873F-D02D1690AC5C}">
        <p15:threadingInfo xmlns:p15="http://schemas.microsoft.com/office/powerpoint/2012/main" timeZoneBias="-420"/>
      </p:ext>
    </p:extLst>
  </p:cm>
  <p:cm authorId="15" dt="2022-09-25T23:14:36.576" idx="31">
    <p:pos x="2515" y="1487"/>
    <p:text>Em đã cập nhật
</p:text>
    <p:extLst>
      <p:ext uri="{C676402C-5697-4E1C-873F-D02D1690AC5C}">
        <p15:threadingInfo xmlns:p15="http://schemas.microsoft.com/office/powerpoint/2012/main" timeZoneBias="420">
          <p15:parentCm authorId="20" idx="2"/>
        </p15:threadingInfo>
      </p:ext>
    </p:extLst>
  </p:cm>
  <p:cm authorId="18" dt="2022-09-26T13:42:32.956" idx="7">
    <p:pos x="106" y="106"/>
    <p:text>Chế độ Wifi (Repeater) chứ không phải Ethernet - Repeater</p:text>
    <p:extLst>
      <p:ext uri="{C676402C-5697-4E1C-873F-D02D1690AC5C}">
        <p15:threadingInfo xmlns:p15="http://schemas.microsoft.com/office/powerpoint/2012/main" timeZoneBias="-42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8" dt="2022-09-26T09:46:17.825" idx="2">
    <p:pos x="10" y="10"/>
    <p:text>Thiết lập thành công: hiển thị đầy đủ thông tin: internet on-off/danh sách mesh/trạng thái kết nối</p:text>
    <p:extLst>
      <p:ext uri="{C676402C-5697-4E1C-873F-D02D1690AC5C}">
        <p15:threadingInfo xmlns:p15="http://schemas.microsoft.com/office/powerpoint/2012/main" timeZoneBias="-420"/>
      </p:ext>
    </p:extLst>
  </p:cm>
  <p:cm authorId="15" dt="2022-09-25T20:45:57.911" idx="26">
    <p:pos x="10" y="106"/>
    <p:text>em đã cập nhật
</p:text>
    <p:extLst>
      <p:ext uri="{C676402C-5697-4E1C-873F-D02D1690AC5C}">
        <p15:threadingInfo xmlns:p15="http://schemas.microsoft.com/office/powerpoint/2012/main" timeZoneBias="420">
          <p15:parentCm authorId="18" idx="2"/>
        </p15:threadingInfo>
      </p:ext>
    </p:extLst>
  </p:cm>
  <p:cm authorId="17" dt="2022-09-26T13:59:52.985" idx="7">
    <p:pos x="106" y="106"/>
    <p:text>Vui lòng cấp nguồn và cắm dây mạng vào cổng WAN của thiết bị để có kết nội internet</p:text>
    <p:extLst>
      <p:ext uri="{C676402C-5697-4E1C-873F-D02D1690AC5C}">
        <p15:threadingInfo xmlns:p15="http://schemas.microsoft.com/office/powerpoint/2012/main" timeZoneBias="-42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8" dt="2022-09-26T09:48:30.564" idx="3">
    <p:pos x="10" y="10"/>
    <p:text>Thiết lập thành công: hiển thị đầy đủ thông tin: internet on-off/danh sách mesh/trạng thái kết nối</p:text>
    <p:extLst>
      <p:ext uri="{C676402C-5697-4E1C-873F-D02D1690AC5C}">
        <p15:threadingInfo xmlns:p15="http://schemas.microsoft.com/office/powerpoint/2012/main" timeZoneBias="-420"/>
      </p:ext>
    </p:extLst>
  </p:cm>
  <p:cm authorId="15" dt="2022-09-25T20:47:47.446" idx="27">
    <p:pos x="10" y="106"/>
    <p:text>Em đã cập nhật
</p:text>
    <p:extLst>
      <p:ext uri="{C676402C-5697-4E1C-873F-D02D1690AC5C}">
        <p15:threadingInfo xmlns:p15="http://schemas.microsoft.com/office/powerpoint/2012/main" timeZoneBias="420">
          <p15:parentCm authorId="18" idx="3"/>
        </p15:threadingInfo>
      </p:ext>
    </p:extLst>
  </p:cm>
  <p:cm authorId="17" dt="2022-09-26T13:50:55.327" idx="5">
    <p:pos x="106" y="106"/>
    <p:text>Vui lòng cấp nguồn và cắm dây mạng vào cổng WAN của thiết bị để có kết nội internet</p:text>
    <p:extLst>
      <p:ext uri="{C676402C-5697-4E1C-873F-D02D1690AC5C}">
        <p15:threadingInfo xmlns:p15="http://schemas.microsoft.com/office/powerpoint/2012/main" timeZoneBias="-420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7" dt="2022-09-26T08:43:53.808" idx="3">
    <p:pos x="10" y="10"/>
    <p:text>Vị trí lắp đặt:
Với nhà nhiều tầng, nên đặt các thiết bị mesh tại cùng vị trí theo phương thẳng đứng, tránh xuyên qua dầm, cầu thang</p:text>
    <p:extLst>
      <p:ext uri="{C676402C-5697-4E1C-873F-D02D1690AC5C}">
        <p15:threadingInfo xmlns:p15="http://schemas.microsoft.com/office/powerpoint/2012/main" timeZoneBias="-420"/>
      </p:ext>
    </p:extLst>
  </p:cm>
  <p:cm authorId="15" dt="2022-09-25T20:44:13.954" idx="25">
    <p:pos x="10" y="106"/>
    <p:text>Em đã cập nhật
</p:text>
    <p:extLst>
      <p:ext uri="{C676402C-5697-4E1C-873F-D02D1690AC5C}">
        <p15:threadingInfo xmlns:p15="http://schemas.microsoft.com/office/powerpoint/2012/main" timeZoneBias="420">
          <p15:parentCm authorId="17" idx="3"/>
        </p15:threadingInfo>
      </p:ext>
    </p:extLst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3" dt="2022-09-25T19:42:19.868" idx="2">
    <p:pos x="3840" y="2708"/>
    <p:text>phần này theo URD thì chỉ gửi API 1 lần xuông thiết bị. nếu làm như thế này thì đang đẩy API 2 lần: 1 lần chỉ kết nối repeater (Kết nối mạng Wifi) và 1 lần cho cấu hình Mesh</p:text>
    <p:extLst>
      <p:ext uri="{C676402C-5697-4E1C-873F-D02D1690AC5C}">
        <p15:threadingInfo xmlns:p15="http://schemas.microsoft.com/office/powerpoint/2012/main" timeZoneBias="420"/>
      </p:ext>
    </p:extLst>
  </p:cm>
  <p:cm authorId="15" dt="2022-09-25T20:16:06.128" idx="23">
    <p:pos x="3840" y="2804"/>
    <p:text>màn hình này là màn hình ứng dụng hướng dẫn khách hàng xác nhận trạng thái thiết bị, k cần phải đẩy API lần 2</p:text>
    <p:extLst>
      <p:ext uri="{C676402C-5697-4E1C-873F-D02D1690AC5C}">
        <p15:threadingInfo xmlns:p15="http://schemas.microsoft.com/office/powerpoint/2012/main" timeZoneBias="420">
          <p15:parentCm authorId="13" idx="2"/>
        </p15:threadingInfo>
      </p:ext>
    </p:extLst>
  </p:cm>
  <p:cm authorId="13" dt="2022-09-25T20:25:04.034" idx="4">
    <p:pos x="3840" y="2900"/>
    <p:text>nếu ko đẩy api ở màn thứ 3 thì sẽ ko có màn thứ 4
</p:text>
    <p:extLst>
      <p:ext uri="{C676402C-5697-4E1C-873F-D02D1690AC5C}">
        <p15:threadingInfo xmlns:p15="http://schemas.microsoft.com/office/powerpoint/2012/main" timeZoneBias="420">
          <p15:parentCm authorId="13" idx="2"/>
        </p15:threadingInfo>
      </p:ext>
    </p:extLst>
  </p:cm>
  <p:cm authorId="15" dt="2022-09-25T20:31:26.911" idx="24">
    <p:pos x="3840" y="2996"/>
    <p:text>vâng anh mình chỉ đẩy thiết bị ở màn thứ 3 thôi ạ
</p:text>
    <p:extLst>
      <p:ext uri="{C676402C-5697-4E1C-873F-D02D1690AC5C}">
        <p15:threadingInfo xmlns:p15="http://schemas.microsoft.com/office/powerpoint/2012/main" timeZoneBias="420">
          <p15:parentCm authorId="13" idx="2"/>
        </p15:threadingInfo>
      </p:ext>
    </p:extLst>
  </p:cm>
  <p:cm authorId="13" dt="2022-09-25T20:58:09.714" idx="5">
    <p:pos x="3840" y="3092"/>
    <p:text>màn thứ 5 cũng cần đẩy api mà
</p:text>
    <p:extLst>
      <p:ext uri="{C676402C-5697-4E1C-873F-D02D1690AC5C}">
        <p15:threadingInfo xmlns:p15="http://schemas.microsoft.com/office/powerpoint/2012/main" timeZoneBias="420">
          <p15:parentCm authorId="13" idx="2"/>
        </p15:threadingInfo>
      </p:ext>
    </p:extLst>
  </p:cm>
  <p:cm authorId="18" dt="2022-09-26T09:52:33.125" idx="4">
    <p:pos x="10" y="10"/>
    <p:text>K thấy màn hình thiết lập thành công</p:text>
    <p:extLst>
      <p:ext uri="{C676402C-5697-4E1C-873F-D02D1690AC5C}">
        <p15:threadingInfo xmlns:p15="http://schemas.microsoft.com/office/powerpoint/2012/main" timeZoneBias="-420"/>
      </p:ext>
    </p:extLst>
  </p:cm>
</p:cmLst>
</file>

<file path=ppt/comments/comment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7" dt="2022-09-26T13:57:27.503" idx="6">
    <p:pos x="10" y="10"/>
    <p:text>Kết nối Ethernet từ cổng WAN thiết bị Mesh và cổng LAN thiết bị ONT</p:text>
    <p:extLst>
      <p:ext uri="{C676402C-5697-4E1C-873F-D02D1690AC5C}">
        <p15:threadingInfo xmlns:p15="http://schemas.microsoft.com/office/powerpoint/2012/main" timeZoneBias="-420"/>
      </p:ext>
    </p:extLst>
  </p:cm>
</p:cmLst>
</file>

<file path=ppt/comments/comment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3" dt="2022-09-25T19:43:35.668" idx="3">
    <p:pos x="7428" y="668"/>
    <p:text>Upstream là mac của thiết bị khác. có 2 trường Device Type
</p:text>
    <p:extLst>
      <p:ext uri="{C676402C-5697-4E1C-873F-D02D1690AC5C}">
        <p15:threadingInfo xmlns:p15="http://schemas.microsoft.com/office/powerpoint/2012/main" timeZoneBias="420"/>
      </p:ext>
    </p:extLst>
  </p:cm>
  <p:cm authorId="15" dt="2022-09-25T22:34:36.844" idx="28">
    <p:pos x="7428" y="764"/>
    <p:text>Em đã cập nhật
</p:text>
    <p:extLst>
      <p:ext uri="{C676402C-5697-4E1C-873F-D02D1690AC5C}">
        <p15:threadingInfo xmlns:p15="http://schemas.microsoft.com/office/powerpoint/2012/main" timeZoneBias="420">
          <p15:parentCm authorId="13" idx="3"/>
        </p15:threadingInfo>
      </p:ext>
    </p:extLs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92A982E-F6D3-4247-9E74-664EF313B4AB}" type="doc">
      <dgm:prSet loTypeId="urn:microsoft.com/office/officeart/2005/8/layout/cycle2" loCatId="" qsTypeId="urn:microsoft.com/office/officeart/2005/8/quickstyle/simple2" qsCatId="simple" csTypeId="urn:microsoft.com/office/officeart/2005/8/colors/colorful1" csCatId="colorful" phldr="0"/>
      <dgm:spPr/>
      <dgm:t>
        <a:bodyPr/>
        <a:lstStyle/>
        <a:p>
          <a:endParaRPr lang="en-US"/>
        </a:p>
      </dgm:t>
    </dgm:pt>
    <dgm:pt modelId="{4B79ECE6-FA52-4245-A743-A3C4627C7C1A}">
      <dgm:prSet phldrT="[Text]" phldr="1"/>
      <dgm:spPr/>
      <dgm:t>
        <a:bodyPr/>
        <a:lstStyle/>
        <a:p>
          <a:endParaRPr lang="en-US"/>
        </a:p>
      </dgm:t>
    </dgm:pt>
    <dgm:pt modelId="{60E2DF87-68B0-6A4C-9B6D-2EA2D6B29ACA}" type="parTrans" cxnId="{D5CE248D-0EFA-2343-8461-31DDDA53538B}">
      <dgm:prSet/>
      <dgm:spPr/>
      <dgm:t>
        <a:bodyPr/>
        <a:lstStyle/>
        <a:p>
          <a:endParaRPr lang="en-US"/>
        </a:p>
      </dgm:t>
    </dgm:pt>
    <dgm:pt modelId="{EE2BA67F-7005-6C49-9683-4A65B3E630B2}" type="sibTrans" cxnId="{D5CE248D-0EFA-2343-8461-31DDDA53538B}">
      <dgm:prSet/>
      <dgm:spPr/>
      <dgm:t>
        <a:bodyPr/>
        <a:lstStyle/>
        <a:p>
          <a:endParaRPr lang="en-US"/>
        </a:p>
      </dgm:t>
    </dgm:pt>
    <dgm:pt modelId="{02DEF7C4-7783-2D40-913E-043C82A41F3E}">
      <dgm:prSet phldrT="[Text]" phldr="1"/>
      <dgm:spPr/>
      <dgm:t>
        <a:bodyPr/>
        <a:lstStyle/>
        <a:p>
          <a:endParaRPr lang="en-US"/>
        </a:p>
      </dgm:t>
    </dgm:pt>
    <dgm:pt modelId="{D8AD5715-F0CB-E14D-8571-75C1C727CA4B}" type="parTrans" cxnId="{02512D34-2DFE-4746-998B-464017DCEE0A}">
      <dgm:prSet/>
      <dgm:spPr/>
      <dgm:t>
        <a:bodyPr/>
        <a:lstStyle/>
        <a:p>
          <a:endParaRPr lang="en-US"/>
        </a:p>
      </dgm:t>
    </dgm:pt>
    <dgm:pt modelId="{7BEA073E-E244-E842-86C0-126052EE501B}" type="sibTrans" cxnId="{02512D34-2DFE-4746-998B-464017DCEE0A}">
      <dgm:prSet/>
      <dgm:spPr/>
      <dgm:t>
        <a:bodyPr/>
        <a:lstStyle/>
        <a:p>
          <a:endParaRPr lang="en-US"/>
        </a:p>
      </dgm:t>
    </dgm:pt>
    <dgm:pt modelId="{9AD64CD3-28E2-AA48-B9AF-EF03EC97A7D0}">
      <dgm:prSet phldrT="[Text]" phldr="1"/>
      <dgm:spPr/>
      <dgm:t>
        <a:bodyPr/>
        <a:lstStyle/>
        <a:p>
          <a:endParaRPr lang="en-US"/>
        </a:p>
      </dgm:t>
    </dgm:pt>
    <dgm:pt modelId="{D502F268-9061-9A4E-BD9A-D305B42A74BF}" type="parTrans" cxnId="{FDAAF0AC-911C-BA4D-8E66-DDA79E0FE9AF}">
      <dgm:prSet/>
      <dgm:spPr/>
      <dgm:t>
        <a:bodyPr/>
        <a:lstStyle/>
        <a:p>
          <a:endParaRPr lang="en-US"/>
        </a:p>
      </dgm:t>
    </dgm:pt>
    <dgm:pt modelId="{501B927C-B8D5-1B49-B903-F47E5D5A51B3}" type="sibTrans" cxnId="{FDAAF0AC-911C-BA4D-8E66-DDA79E0FE9AF}">
      <dgm:prSet/>
      <dgm:spPr/>
      <dgm:t>
        <a:bodyPr/>
        <a:lstStyle/>
        <a:p>
          <a:endParaRPr lang="en-US"/>
        </a:p>
      </dgm:t>
    </dgm:pt>
    <dgm:pt modelId="{2B4B7877-7819-4B44-9219-F3F6899F7DF8}">
      <dgm:prSet phldrT="[Text]" phldr="1"/>
      <dgm:spPr/>
      <dgm:t>
        <a:bodyPr/>
        <a:lstStyle/>
        <a:p>
          <a:endParaRPr lang="en-US"/>
        </a:p>
      </dgm:t>
    </dgm:pt>
    <dgm:pt modelId="{1648059F-FDC7-3D4B-967B-D5726B8D06DF}" type="parTrans" cxnId="{19C2B69C-4051-C341-ADE8-C3EA3BCDB81A}">
      <dgm:prSet/>
      <dgm:spPr/>
      <dgm:t>
        <a:bodyPr/>
        <a:lstStyle/>
        <a:p>
          <a:endParaRPr lang="en-US"/>
        </a:p>
      </dgm:t>
    </dgm:pt>
    <dgm:pt modelId="{2BC87048-4C34-EC4C-B629-2456F0F1540F}" type="sibTrans" cxnId="{19C2B69C-4051-C341-ADE8-C3EA3BCDB81A}">
      <dgm:prSet/>
      <dgm:spPr/>
      <dgm:t>
        <a:bodyPr/>
        <a:lstStyle/>
        <a:p>
          <a:endParaRPr lang="en-US"/>
        </a:p>
      </dgm:t>
    </dgm:pt>
    <dgm:pt modelId="{321E59F9-F8CF-C64D-8F61-5111B3D8A18A}">
      <dgm:prSet phldrT="[Text]" phldr="1"/>
      <dgm:spPr/>
      <dgm:t>
        <a:bodyPr/>
        <a:lstStyle/>
        <a:p>
          <a:endParaRPr lang="en-US"/>
        </a:p>
      </dgm:t>
    </dgm:pt>
    <dgm:pt modelId="{EEA6349D-EEAE-3F47-9FE1-1BF4EA4A2375}" type="parTrans" cxnId="{5BC117B0-4215-6842-A2E6-657C954AFE0C}">
      <dgm:prSet/>
      <dgm:spPr/>
      <dgm:t>
        <a:bodyPr/>
        <a:lstStyle/>
        <a:p>
          <a:endParaRPr lang="en-US"/>
        </a:p>
      </dgm:t>
    </dgm:pt>
    <dgm:pt modelId="{6DBDFDAB-9B5A-7444-A047-5E14C842E963}" type="sibTrans" cxnId="{5BC117B0-4215-6842-A2E6-657C954AFE0C}">
      <dgm:prSet/>
      <dgm:spPr/>
      <dgm:t>
        <a:bodyPr/>
        <a:lstStyle/>
        <a:p>
          <a:endParaRPr lang="en-US"/>
        </a:p>
      </dgm:t>
    </dgm:pt>
    <dgm:pt modelId="{BA003640-826C-E74D-B8FD-EB56E04DB9D8}" type="pres">
      <dgm:prSet presAssocID="{D92A982E-F6D3-4247-9E74-664EF313B4AB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5D29400-C88A-2541-82DA-5DB8FF6B54A0}" type="pres">
      <dgm:prSet presAssocID="{4B79ECE6-FA52-4245-A743-A3C4627C7C1A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EE97837-6203-574B-ACC4-F75ADD395D0D}" type="pres">
      <dgm:prSet presAssocID="{EE2BA67F-7005-6C49-9683-4A65B3E630B2}" presName="sibTrans" presStyleLbl="sibTrans2D1" presStyleIdx="0" presStyleCnt="5"/>
      <dgm:spPr/>
      <dgm:t>
        <a:bodyPr/>
        <a:lstStyle/>
        <a:p>
          <a:endParaRPr lang="en-US"/>
        </a:p>
      </dgm:t>
    </dgm:pt>
    <dgm:pt modelId="{659E58EA-4515-EC4D-84B7-0EF7907905FB}" type="pres">
      <dgm:prSet presAssocID="{EE2BA67F-7005-6C49-9683-4A65B3E630B2}" presName="connectorText" presStyleLbl="sibTrans2D1" presStyleIdx="0" presStyleCnt="5"/>
      <dgm:spPr/>
      <dgm:t>
        <a:bodyPr/>
        <a:lstStyle/>
        <a:p>
          <a:endParaRPr lang="en-US"/>
        </a:p>
      </dgm:t>
    </dgm:pt>
    <dgm:pt modelId="{AC3BBFBE-7A48-4448-B51D-DCDC4B9500AD}" type="pres">
      <dgm:prSet presAssocID="{02DEF7C4-7783-2D40-913E-043C82A41F3E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333ADC8-A0C1-B241-8E44-14122DFCABD0}" type="pres">
      <dgm:prSet presAssocID="{7BEA073E-E244-E842-86C0-126052EE501B}" presName="sibTrans" presStyleLbl="sibTrans2D1" presStyleIdx="1" presStyleCnt="5"/>
      <dgm:spPr/>
      <dgm:t>
        <a:bodyPr/>
        <a:lstStyle/>
        <a:p>
          <a:endParaRPr lang="en-US"/>
        </a:p>
      </dgm:t>
    </dgm:pt>
    <dgm:pt modelId="{1F8F9DC8-0874-AB4F-B4E8-CD6A2AB765C5}" type="pres">
      <dgm:prSet presAssocID="{7BEA073E-E244-E842-86C0-126052EE501B}" presName="connectorText" presStyleLbl="sibTrans2D1" presStyleIdx="1" presStyleCnt="5"/>
      <dgm:spPr/>
      <dgm:t>
        <a:bodyPr/>
        <a:lstStyle/>
        <a:p>
          <a:endParaRPr lang="en-US"/>
        </a:p>
      </dgm:t>
    </dgm:pt>
    <dgm:pt modelId="{A1A027C0-54DF-7247-9DC7-BED78CE2F581}" type="pres">
      <dgm:prSet presAssocID="{9AD64CD3-28E2-AA48-B9AF-EF03EC97A7D0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07B2B4F-8E47-EF40-9C61-D4D6C098086A}" type="pres">
      <dgm:prSet presAssocID="{501B927C-B8D5-1B49-B903-F47E5D5A51B3}" presName="sibTrans" presStyleLbl="sibTrans2D1" presStyleIdx="2" presStyleCnt="5"/>
      <dgm:spPr/>
      <dgm:t>
        <a:bodyPr/>
        <a:lstStyle/>
        <a:p>
          <a:endParaRPr lang="en-US"/>
        </a:p>
      </dgm:t>
    </dgm:pt>
    <dgm:pt modelId="{64BB4FB2-8A07-6D4D-98DD-2BC5EE5CE6DF}" type="pres">
      <dgm:prSet presAssocID="{501B927C-B8D5-1B49-B903-F47E5D5A51B3}" presName="connectorText" presStyleLbl="sibTrans2D1" presStyleIdx="2" presStyleCnt="5"/>
      <dgm:spPr/>
      <dgm:t>
        <a:bodyPr/>
        <a:lstStyle/>
        <a:p>
          <a:endParaRPr lang="en-US"/>
        </a:p>
      </dgm:t>
    </dgm:pt>
    <dgm:pt modelId="{C1B1312D-9A68-F743-A000-735EF0AB5438}" type="pres">
      <dgm:prSet presAssocID="{2B4B7877-7819-4B44-9219-F3F6899F7DF8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75B76D6-2D5E-054B-B9A8-9AAA33C79430}" type="pres">
      <dgm:prSet presAssocID="{2BC87048-4C34-EC4C-B629-2456F0F1540F}" presName="sibTrans" presStyleLbl="sibTrans2D1" presStyleIdx="3" presStyleCnt="5"/>
      <dgm:spPr/>
      <dgm:t>
        <a:bodyPr/>
        <a:lstStyle/>
        <a:p>
          <a:endParaRPr lang="en-US"/>
        </a:p>
      </dgm:t>
    </dgm:pt>
    <dgm:pt modelId="{D131ADAC-8761-4E47-A445-F678688848BC}" type="pres">
      <dgm:prSet presAssocID="{2BC87048-4C34-EC4C-B629-2456F0F1540F}" presName="connectorText" presStyleLbl="sibTrans2D1" presStyleIdx="3" presStyleCnt="5"/>
      <dgm:spPr/>
      <dgm:t>
        <a:bodyPr/>
        <a:lstStyle/>
        <a:p>
          <a:endParaRPr lang="en-US"/>
        </a:p>
      </dgm:t>
    </dgm:pt>
    <dgm:pt modelId="{6E9A01CC-4A55-EA41-BA51-E480A679F1AD}" type="pres">
      <dgm:prSet presAssocID="{321E59F9-F8CF-C64D-8F61-5111B3D8A18A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01D5589-55F8-7D42-AA8F-33D4128AD177}" type="pres">
      <dgm:prSet presAssocID="{6DBDFDAB-9B5A-7444-A047-5E14C842E963}" presName="sibTrans" presStyleLbl="sibTrans2D1" presStyleIdx="4" presStyleCnt="5"/>
      <dgm:spPr/>
      <dgm:t>
        <a:bodyPr/>
        <a:lstStyle/>
        <a:p>
          <a:endParaRPr lang="en-US"/>
        </a:p>
      </dgm:t>
    </dgm:pt>
    <dgm:pt modelId="{1302EC5D-3B7B-A649-9262-B00AA527CB19}" type="pres">
      <dgm:prSet presAssocID="{6DBDFDAB-9B5A-7444-A047-5E14C842E963}" presName="connectorText" presStyleLbl="sibTrans2D1" presStyleIdx="4" presStyleCnt="5"/>
      <dgm:spPr/>
      <dgm:t>
        <a:bodyPr/>
        <a:lstStyle/>
        <a:p>
          <a:endParaRPr lang="en-US"/>
        </a:p>
      </dgm:t>
    </dgm:pt>
  </dgm:ptLst>
  <dgm:cxnLst>
    <dgm:cxn modelId="{1559307B-1CD1-7748-8042-1E8C5A6DB21C}" type="presOf" srcId="{7BEA073E-E244-E842-86C0-126052EE501B}" destId="{1F8F9DC8-0874-AB4F-B4E8-CD6A2AB765C5}" srcOrd="1" destOrd="0" presId="urn:microsoft.com/office/officeart/2005/8/layout/cycle2"/>
    <dgm:cxn modelId="{AFB463E9-DB4B-884A-891E-AD2173C18D23}" type="presOf" srcId="{4B79ECE6-FA52-4245-A743-A3C4627C7C1A}" destId="{45D29400-C88A-2541-82DA-5DB8FF6B54A0}" srcOrd="0" destOrd="0" presId="urn:microsoft.com/office/officeart/2005/8/layout/cycle2"/>
    <dgm:cxn modelId="{D9A73232-22A3-B54E-91AF-84776561ACA2}" type="presOf" srcId="{7BEA073E-E244-E842-86C0-126052EE501B}" destId="{A333ADC8-A0C1-B241-8E44-14122DFCABD0}" srcOrd="0" destOrd="0" presId="urn:microsoft.com/office/officeart/2005/8/layout/cycle2"/>
    <dgm:cxn modelId="{E4AF6A2F-3305-3742-8A79-5F9B0B5289EB}" type="presOf" srcId="{501B927C-B8D5-1B49-B903-F47E5D5A51B3}" destId="{64BB4FB2-8A07-6D4D-98DD-2BC5EE5CE6DF}" srcOrd="1" destOrd="0" presId="urn:microsoft.com/office/officeart/2005/8/layout/cycle2"/>
    <dgm:cxn modelId="{5BC117B0-4215-6842-A2E6-657C954AFE0C}" srcId="{D92A982E-F6D3-4247-9E74-664EF313B4AB}" destId="{321E59F9-F8CF-C64D-8F61-5111B3D8A18A}" srcOrd="4" destOrd="0" parTransId="{EEA6349D-EEAE-3F47-9FE1-1BF4EA4A2375}" sibTransId="{6DBDFDAB-9B5A-7444-A047-5E14C842E963}"/>
    <dgm:cxn modelId="{8755252B-9C69-6E4B-A062-8946A4F3C1E8}" type="presOf" srcId="{2BC87048-4C34-EC4C-B629-2456F0F1540F}" destId="{A75B76D6-2D5E-054B-B9A8-9AAA33C79430}" srcOrd="0" destOrd="0" presId="urn:microsoft.com/office/officeart/2005/8/layout/cycle2"/>
    <dgm:cxn modelId="{D5CE248D-0EFA-2343-8461-31DDDA53538B}" srcId="{D92A982E-F6D3-4247-9E74-664EF313B4AB}" destId="{4B79ECE6-FA52-4245-A743-A3C4627C7C1A}" srcOrd="0" destOrd="0" parTransId="{60E2DF87-68B0-6A4C-9B6D-2EA2D6B29ACA}" sibTransId="{EE2BA67F-7005-6C49-9683-4A65B3E630B2}"/>
    <dgm:cxn modelId="{7750F83E-AAE9-1E45-9B42-4B758306D0D1}" type="presOf" srcId="{2B4B7877-7819-4B44-9219-F3F6899F7DF8}" destId="{C1B1312D-9A68-F743-A000-735EF0AB5438}" srcOrd="0" destOrd="0" presId="urn:microsoft.com/office/officeart/2005/8/layout/cycle2"/>
    <dgm:cxn modelId="{02512D34-2DFE-4746-998B-464017DCEE0A}" srcId="{D92A982E-F6D3-4247-9E74-664EF313B4AB}" destId="{02DEF7C4-7783-2D40-913E-043C82A41F3E}" srcOrd="1" destOrd="0" parTransId="{D8AD5715-F0CB-E14D-8571-75C1C727CA4B}" sibTransId="{7BEA073E-E244-E842-86C0-126052EE501B}"/>
    <dgm:cxn modelId="{3431F554-3E91-AF42-AC27-F94B92B8BE92}" type="presOf" srcId="{501B927C-B8D5-1B49-B903-F47E5D5A51B3}" destId="{907B2B4F-8E47-EF40-9C61-D4D6C098086A}" srcOrd="0" destOrd="0" presId="urn:microsoft.com/office/officeart/2005/8/layout/cycle2"/>
    <dgm:cxn modelId="{ED847DDD-A817-9443-9236-BFF1431C8B14}" type="presOf" srcId="{EE2BA67F-7005-6C49-9683-4A65B3E630B2}" destId="{659E58EA-4515-EC4D-84B7-0EF7907905FB}" srcOrd="1" destOrd="0" presId="urn:microsoft.com/office/officeart/2005/8/layout/cycle2"/>
    <dgm:cxn modelId="{19C2B69C-4051-C341-ADE8-C3EA3BCDB81A}" srcId="{D92A982E-F6D3-4247-9E74-664EF313B4AB}" destId="{2B4B7877-7819-4B44-9219-F3F6899F7DF8}" srcOrd="3" destOrd="0" parTransId="{1648059F-FDC7-3D4B-967B-D5726B8D06DF}" sibTransId="{2BC87048-4C34-EC4C-B629-2456F0F1540F}"/>
    <dgm:cxn modelId="{FDAAF0AC-911C-BA4D-8E66-DDA79E0FE9AF}" srcId="{D92A982E-F6D3-4247-9E74-664EF313B4AB}" destId="{9AD64CD3-28E2-AA48-B9AF-EF03EC97A7D0}" srcOrd="2" destOrd="0" parTransId="{D502F268-9061-9A4E-BD9A-D305B42A74BF}" sibTransId="{501B927C-B8D5-1B49-B903-F47E5D5A51B3}"/>
    <dgm:cxn modelId="{18BCE387-69AA-7B46-AE84-C5A79B7AB3AE}" type="presOf" srcId="{321E59F9-F8CF-C64D-8F61-5111B3D8A18A}" destId="{6E9A01CC-4A55-EA41-BA51-E480A679F1AD}" srcOrd="0" destOrd="0" presId="urn:microsoft.com/office/officeart/2005/8/layout/cycle2"/>
    <dgm:cxn modelId="{AD5F91A0-0BEF-7040-9A4F-49368A3BE0AF}" type="presOf" srcId="{6DBDFDAB-9B5A-7444-A047-5E14C842E963}" destId="{1302EC5D-3B7B-A649-9262-B00AA527CB19}" srcOrd="1" destOrd="0" presId="urn:microsoft.com/office/officeart/2005/8/layout/cycle2"/>
    <dgm:cxn modelId="{DD6A992C-33B9-8445-87E8-6B9FA882D056}" type="presOf" srcId="{2BC87048-4C34-EC4C-B629-2456F0F1540F}" destId="{D131ADAC-8761-4E47-A445-F678688848BC}" srcOrd="1" destOrd="0" presId="urn:microsoft.com/office/officeart/2005/8/layout/cycle2"/>
    <dgm:cxn modelId="{FAF9A5CA-665F-864B-9330-12712B79A70A}" type="presOf" srcId="{EE2BA67F-7005-6C49-9683-4A65B3E630B2}" destId="{EEE97837-6203-574B-ACC4-F75ADD395D0D}" srcOrd="0" destOrd="0" presId="urn:microsoft.com/office/officeart/2005/8/layout/cycle2"/>
    <dgm:cxn modelId="{36FA0EB3-E69D-2A46-926A-EE510B3F905E}" type="presOf" srcId="{6DBDFDAB-9B5A-7444-A047-5E14C842E963}" destId="{D01D5589-55F8-7D42-AA8F-33D4128AD177}" srcOrd="0" destOrd="0" presId="urn:microsoft.com/office/officeart/2005/8/layout/cycle2"/>
    <dgm:cxn modelId="{0215BE5A-26F3-9044-BA57-14DBFC955EEB}" type="presOf" srcId="{9AD64CD3-28E2-AA48-B9AF-EF03EC97A7D0}" destId="{A1A027C0-54DF-7247-9DC7-BED78CE2F581}" srcOrd="0" destOrd="0" presId="urn:microsoft.com/office/officeart/2005/8/layout/cycle2"/>
    <dgm:cxn modelId="{81B4611C-EC2E-5C48-9887-E7407E0C8327}" type="presOf" srcId="{02DEF7C4-7783-2D40-913E-043C82A41F3E}" destId="{AC3BBFBE-7A48-4448-B51D-DCDC4B9500AD}" srcOrd="0" destOrd="0" presId="urn:microsoft.com/office/officeart/2005/8/layout/cycle2"/>
    <dgm:cxn modelId="{1C5E3320-0A1F-4344-A1AE-050E01B9AF6D}" type="presOf" srcId="{D92A982E-F6D3-4247-9E74-664EF313B4AB}" destId="{BA003640-826C-E74D-B8FD-EB56E04DB9D8}" srcOrd="0" destOrd="0" presId="urn:microsoft.com/office/officeart/2005/8/layout/cycle2"/>
    <dgm:cxn modelId="{354997F3-4DCE-694D-BC22-203234B1BDE3}" type="presParOf" srcId="{BA003640-826C-E74D-B8FD-EB56E04DB9D8}" destId="{45D29400-C88A-2541-82DA-5DB8FF6B54A0}" srcOrd="0" destOrd="0" presId="urn:microsoft.com/office/officeart/2005/8/layout/cycle2"/>
    <dgm:cxn modelId="{CA61CCDA-4202-AF47-ADD7-51BCB60DC17E}" type="presParOf" srcId="{BA003640-826C-E74D-B8FD-EB56E04DB9D8}" destId="{EEE97837-6203-574B-ACC4-F75ADD395D0D}" srcOrd="1" destOrd="0" presId="urn:microsoft.com/office/officeart/2005/8/layout/cycle2"/>
    <dgm:cxn modelId="{EE4D3BDF-FAC4-B84E-BBAB-7810BFC6F9D6}" type="presParOf" srcId="{EEE97837-6203-574B-ACC4-F75ADD395D0D}" destId="{659E58EA-4515-EC4D-84B7-0EF7907905FB}" srcOrd="0" destOrd="0" presId="urn:microsoft.com/office/officeart/2005/8/layout/cycle2"/>
    <dgm:cxn modelId="{68CD4C55-2BFD-F244-A66B-09CD75016799}" type="presParOf" srcId="{BA003640-826C-E74D-B8FD-EB56E04DB9D8}" destId="{AC3BBFBE-7A48-4448-B51D-DCDC4B9500AD}" srcOrd="2" destOrd="0" presId="urn:microsoft.com/office/officeart/2005/8/layout/cycle2"/>
    <dgm:cxn modelId="{7093C318-EA3A-8E47-8595-C60969FF9417}" type="presParOf" srcId="{BA003640-826C-E74D-B8FD-EB56E04DB9D8}" destId="{A333ADC8-A0C1-B241-8E44-14122DFCABD0}" srcOrd="3" destOrd="0" presId="urn:microsoft.com/office/officeart/2005/8/layout/cycle2"/>
    <dgm:cxn modelId="{CDB232D0-4C64-E44A-8C3A-EB412B68F0FB}" type="presParOf" srcId="{A333ADC8-A0C1-B241-8E44-14122DFCABD0}" destId="{1F8F9DC8-0874-AB4F-B4E8-CD6A2AB765C5}" srcOrd="0" destOrd="0" presId="urn:microsoft.com/office/officeart/2005/8/layout/cycle2"/>
    <dgm:cxn modelId="{5EFA6D47-AC8F-E542-91E4-5B57DF935C7E}" type="presParOf" srcId="{BA003640-826C-E74D-B8FD-EB56E04DB9D8}" destId="{A1A027C0-54DF-7247-9DC7-BED78CE2F581}" srcOrd="4" destOrd="0" presId="urn:microsoft.com/office/officeart/2005/8/layout/cycle2"/>
    <dgm:cxn modelId="{160EC0D7-07B5-8340-B336-A082C488CF14}" type="presParOf" srcId="{BA003640-826C-E74D-B8FD-EB56E04DB9D8}" destId="{907B2B4F-8E47-EF40-9C61-D4D6C098086A}" srcOrd="5" destOrd="0" presId="urn:microsoft.com/office/officeart/2005/8/layout/cycle2"/>
    <dgm:cxn modelId="{FEB48E5C-F0F4-8A45-A30C-89E4382F676A}" type="presParOf" srcId="{907B2B4F-8E47-EF40-9C61-D4D6C098086A}" destId="{64BB4FB2-8A07-6D4D-98DD-2BC5EE5CE6DF}" srcOrd="0" destOrd="0" presId="urn:microsoft.com/office/officeart/2005/8/layout/cycle2"/>
    <dgm:cxn modelId="{91E64F60-352D-B64D-8B64-F68C339713A3}" type="presParOf" srcId="{BA003640-826C-E74D-B8FD-EB56E04DB9D8}" destId="{C1B1312D-9A68-F743-A000-735EF0AB5438}" srcOrd="6" destOrd="0" presId="urn:microsoft.com/office/officeart/2005/8/layout/cycle2"/>
    <dgm:cxn modelId="{F3E2E9B3-218B-5449-A505-0975955F90B4}" type="presParOf" srcId="{BA003640-826C-E74D-B8FD-EB56E04DB9D8}" destId="{A75B76D6-2D5E-054B-B9A8-9AAA33C79430}" srcOrd="7" destOrd="0" presId="urn:microsoft.com/office/officeart/2005/8/layout/cycle2"/>
    <dgm:cxn modelId="{BB800486-676B-C540-B359-38EF4EE824EF}" type="presParOf" srcId="{A75B76D6-2D5E-054B-B9A8-9AAA33C79430}" destId="{D131ADAC-8761-4E47-A445-F678688848BC}" srcOrd="0" destOrd="0" presId="urn:microsoft.com/office/officeart/2005/8/layout/cycle2"/>
    <dgm:cxn modelId="{F2E74182-0F5C-944B-BFA9-5C9EA51DE754}" type="presParOf" srcId="{BA003640-826C-E74D-B8FD-EB56E04DB9D8}" destId="{6E9A01CC-4A55-EA41-BA51-E480A679F1AD}" srcOrd="8" destOrd="0" presId="urn:microsoft.com/office/officeart/2005/8/layout/cycle2"/>
    <dgm:cxn modelId="{72553F1E-7D90-F045-AD86-A38FDECE9BE7}" type="presParOf" srcId="{BA003640-826C-E74D-B8FD-EB56E04DB9D8}" destId="{D01D5589-55F8-7D42-AA8F-33D4128AD177}" srcOrd="9" destOrd="0" presId="urn:microsoft.com/office/officeart/2005/8/layout/cycle2"/>
    <dgm:cxn modelId="{6D4F76EA-ABF9-344E-AFE3-6FDCB6AE478B}" type="presParOf" srcId="{D01D5589-55F8-7D42-AA8F-33D4128AD177}" destId="{1302EC5D-3B7B-A649-9262-B00AA527CB19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C0C0917-923E-40E1-B005-6029C37E1268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49AE8CF5-DAD0-46D0-8E33-B75B73461B5F}">
      <dgm:prSet phldrT="[Text]"/>
      <dgm:spPr/>
      <dgm:t>
        <a:bodyPr/>
        <a:lstStyle/>
        <a:p>
          <a:r>
            <a:rPr lang="en-US"/>
            <a:t>Device Discovery</a:t>
          </a:r>
        </a:p>
      </dgm:t>
    </dgm:pt>
    <dgm:pt modelId="{32AE36C6-9C2E-4002-86F2-EE8C5E58E301}" type="parTrans" cxnId="{009A1B62-3AD2-4DE6-AC23-B40298A7E2AD}">
      <dgm:prSet/>
      <dgm:spPr/>
      <dgm:t>
        <a:bodyPr/>
        <a:lstStyle/>
        <a:p>
          <a:endParaRPr lang="en-US"/>
        </a:p>
      </dgm:t>
    </dgm:pt>
    <dgm:pt modelId="{F6296E3E-DAEA-451A-B3C5-BE72DFDB8E33}" type="sibTrans" cxnId="{009A1B62-3AD2-4DE6-AC23-B40298A7E2AD}">
      <dgm:prSet/>
      <dgm:spPr/>
      <dgm:t>
        <a:bodyPr/>
        <a:lstStyle/>
        <a:p>
          <a:endParaRPr lang="en-US"/>
        </a:p>
      </dgm:t>
    </dgm:pt>
    <dgm:pt modelId="{E4FD36B3-9452-45F4-A27A-EAA07B53DCC3}">
      <dgm:prSet phldrT="[Text]"/>
      <dgm:spPr/>
      <dgm:t>
        <a:bodyPr/>
        <a:lstStyle/>
        <a:p>
          <a:r>
            <a:rPr lang="en-US"/>
            <a:t>Connect Device</a:t>
          </a:r>
        </a:p>
      </dgm:t>
    </dgm:pt>
    <dgm:pt modelId="{ACD77C05-426F-49CC-9B33-C4F003A4DC27}" type="parTrans" cxnId="{0F2C6DA2-169E-444C-BCD9-5A2C59618971}">
      <dgm:prSet/>
      <dgm:spPr/>
      <dgm:t>
        <a:bodyPr/>
        <a:lstStyle/>
        <a:p>
          <a:endParaRPr lang="en-US"/>
        </a:p>
      </dgm:t>
    </dgm:pt>
    <dgm:pt modelId="{D4E26630-709B-4BF1-973B-FF6BC9CD47C7}" type="sibTrans" cxnId="{0F2C6DA2-169E-444C-BCD9-5A2C59618971}">
      <dgm:prSet/>
      <dgm:spPr/>
      <dgm:t>
        <a:bodyPr/>
        <a:lstStyle/>
        <a:p>
          <a:endParaRPr lang="en-US"/>
        </a:p>
      </dgm:t>
    </dgm:pt>
    <dgm:pt modelId="{C3A8FBE9-E641-448E-97E3-35553704E846}">
      <dgm:prSet phldrT="[Text]"/>
      <dgm:spPr/>
      <dgm:t>
        <a:bodyPr/>
        <a:lstStyle/>
        <a:p>
          <a:r>
            <a:rPr lang="en-US" dirty="0">
              <a:solidFill>
                <a:srgbClr val="FF0000"/>
              </a:solidFill>
            </a:rPr>
            <a:t>Quick Setup – Mesh</a:t>
          </a:r>
        </a:p>
      </dgm:t>
    </dgm:pt>
    <dgm:pt modelId="{F009D9FE-EDDA-4DC9-BC55-3BDCF4573D0D}" type="parTrans" cxnId="{5B1A9811-E101-4280-B162-D6610056BD0B}">
      <dgm:prSet/>
      <dgm:spPr/>
      <dgm:t>
        <a:bodyPr/>
        <a:lstStyle/>
        <a:p>
          <a:endParaRPr lang="en-US"/>
        </a:p>
      </dgm:t>
    </dgm:pt>
    <dgm:pt modelId="{5791E477-A731-4AE3-9724-6E148625891C}" type="sibTrans" cxnId="{5B1A9811-E101-4280-B162-D6610056BD0B}">
      <dgm:prSet/>
      <dgm:spPr/>
      <dgm:t>
        <a:bodyPr/>
        <a:lstStyle/>
        <a:p>
          <a:endParaRPr lang="en-US"/>
        </a:p>
      </dgm:t>
    </dgm:pt>
    <dgm:pt modelId="{B9BA1521-1014-4749-B049-906C05CF0168}">
      <dgm:prSet phldrT="[Text]"/>
      <dgm:spPr/>
      <dgm:t>
        <a:bodyPr/>
        <a:lstStyle/>
        <a:p>
          <a:r>
            <a:rPr lang="en-US"/>
            <a:t>Network Configuration</a:t>
          </a:r>
        </a:p>
      </dgm:t>
    </dgm:pt>
    <dgm:pt modelId="{50CB5A86-E7BD-41EE-B302-03EDDCC3BE55}" type="parTrans" cxnId="{3F2C2766-37B4-46CB-B2A7-1A9D06E0BB0E}">
      <dgm:prSet/>
      <dgm:spPr/>
      <dgm:t>
        <a:bodyPr/>
        <a:lstStyle/>
        <a:p>
          <a:endParaRPr lang="en-US"/>
        </a:p>
      </dgm:t>
    </dgm:pt>
    <dgm:pt modelId="{60ECE72C-2C67-4F4B-A4FF-D1F1734DB5A8}" type="sibTrans" cxnId="{3F2C2766-37B4-46CB-B2A7-1A9D06E0BB0E}">
      <dgm:prSet/>
      <dgm:spPr/>
      <dgm:t>
        <a:bodyPr/>
        <a:lstStyle/>
        <a:p>
          <a:endParaRPr lang="en-US"/>
        </a:p>
      </dgm:t>
    </dgm:pt>
    <dgm:pt modelId="{2A772022-0A18-4996-B543-30E7652B14E2}">
      <dgm:prSet phldrT="[Text]"/>
      <dgm:spPr/>
      <dgm:t>
        <a:bodyPr/>
        <a:lstStyle/>
        <a:p>
          <a:r>
            <a:rPr lang="en-US"/>
            <a:t>Troubleshooting</a:t>
          </a:r>
        </a:p>
      </dgm:t>
    </dgm:pt>
    <dgm:pt modelId="{332E65B9-B667-4283-8C82-A8102F4063AE}" type="parTrans" cxnId="{31183594-C5F6-431E-9646-C156AEAC5A05}">
      <dgm:prSet/>
      <dgm:spPr/>
      <dgm:t>
        <a:bodyPr/>
        <a:lstStyle/>
        <a:p>
          <a:endParaRPr lang="en-US"/>
        </a:p>
      </dgm:t>
    </dgm:pt>
    <dgm:pt modelId="{E3E78EE7-B77F-4D1F-8123-09146A347AEA}" type="sibTrans" cxnId="{31183594-C5F6-431E-9646-C156AEAC5A05}">
      <dgm:prSet/>
      <dgm:spPr/>
      <dgm:t>
        <a:bodyPr/>
        <a:lstStyle/>
        <a:p>
          <a:endParaRPr lang="en-US"/>
        </a:p>
      </dgm:t>
    </dgm:pt>
    <dgm:pt modelId="{33910F2B-F297-4B57-8C51-AB118012F592}">
      <dgm:prSet phldrT="[Text]"/>
      <dgm:spPr/>
      <dgm:t>
        <a:bodyPr/>
        <a:lstStyle/>
        <a:p>
          <a:pPr rtl="0"/>
          <a:r>
            <a:rPr lang="en-US">
              <a:latin typeface="Arial"/>
            </a:rPr>
            <a:t>Device Pairing </a:t>
          </a:r>
          <a:endParaRPr lang="en-US"/>
        </a:p>
      </dgm:t>
    </dgm:pt>
    <dgm:pt modelId="{AC427DE0-B00C-406C-8FC4-D1E01D124935}" type="parTrans" cxnId="{F35AFDAE-A670-4A2D-B330-C478837BE67C}">
      <dgm:prSet/>
      <dgm:spPr/>
      <dgm:t>
        <a:bodyPr/>
        <a:lstStyle/>
        <a:p>
          <a:endParaRPr lang="en-US"/>
        </a:p>
      </dgm:t>
    </dgm:pt>
    <dgm:pt modelId="{3B61FE66-7421-430D-A713-A71B62C11CEB}" type="sibTrans" cxnId="{F35AFDAE-A670-4A2D-B330-C478837BE67C}">
      <dgm:prSet/>
      <dgm:spPr/>
      <dgm:t>
        <a:bodyPr/>
        <a:lstStyle/>
        <a:p>
          <a:endParaRPr lang="en-US"/>
        </a:p>
      </dgm:t>
    </dgm:pt>
    <dgm:pt modelId="{06D11760-A2BC-4614-8C11-99A4207338B8}">
      <dgm:prSet phldrT="[Text]"/>
      <dgm:spPr/>
      <dgm:t>
        <a:bodyPr/>
        <a:lstStyle/>
        <a:p>
          <a:r>
            <a:rPr lang="en-US"/>
            <a:t>WAN setup</a:t>
          </a:r>
        </a:p>
      </dgm:t>
    </dgm:pt>
    <dgm:pt modelId="{FF3B5FEE-437A-4B5C-AF4A-AC77347163D3}" type="parTrans" cxnId="{CBF6227F-099D-431F-B85C-EF04324C5124}">
      <dgm:prSet/>
      <dgm:spPr/>
      <dgm:t>
        <a:bodyPr/>
        <a:lstStyle/>
        <a:p>
          <a:endParaRPr lang="en-US"/>
        </a:p>
      </dgm:t>
    </dgm:pt>
    <dgm:pt modelId="{7FA519A6-7AD3-498B-A2ED-0EEF55AE3F24}" type="sibTrans" cxnId="{CBF6227F-099D-431F-B85C-EF04324C5124}">
      <dgm:prSet/>
      <dgm:spPr/>
      <dgm:t>
        <a:bodyPr/>
        <a:lstStyle/>
        <a:p>
          <a:endParaRPr lang="en-US"/>
        </a:p>
      </dgm:t>
    </dgm:pt>
    <dgm:pt modelId="{4C3F8E50-4502-4E44-A07A-D4551BC58B67}">
      <dgm:prSet phldrT="[Text]"/>
      <dgm:spPr/>
      <dgm:t>
        <a:bodyPr/>
        <a:lstStyle/>
        <a:p>
          <a:pPr rtl="0"/>
          <a:r>
            <a:rPr lang="en-US">
              <a:latin typeface="Arial"/>
            </a:rPr>
            <a:t>IP camera setup</a:t>
          </a:r>
          <a:endParaRPr lang="en-US"/>
        </a:p>
      </dgm:t>
    </dgm:pt>
    <dgm:pt modelId="{477EF047-16CD-4817-B824-E5CE2D1FECAA}" type="parTrans" cxnId="{5811B031-4A3B-4025-B808-C046A4C3DE0F}">
      <dgm:prSet/>
      <dgm:spPr/>
      <dgm:t>
        <a:bodyPr/>
        <a:lstStyle/>
        <a:p>
          <a:endParaRPr lang="en-US"/>
        </a:p>
      </dgm:t>
    </dgm:pt>
    <dgm:pt modelId="{4EB535D7-D8B1-46C9-9334-0008B32AA05C}" type="sibTrans" cxnId="{5811B031-4A3B-4025-B808-C046A4C3DE0F}">
      <dgm:prSet/>
      <dgm:spPr/>
      <dgm:t>
        <a:bodyPr/>
        <a:lstStyle/>
        <a:p>
          <a:endParaRPr lang="en-US"/>
        </a:p>
      </dgm:t>
    </dgm:pt>
    <dgm:pt modelId="{5E705C35-A237-4065-95F8-C7AD641884AF}">
      <dgm:prSet phldrT="[Text]"/>
      <dgm:spPr/>
      <dgm:t>
        <a:bodyPr/>
        <a:lstStyle/>
        <a:p>
          <a:r>
            <a:rPr lang="en-US"/>
            <a:t>Wifi setting</a:t>
          </a:r>
        </a:p>
      </dgm:t>
    </dgm:pt>
    <dgm:pt modelId="{9C5B63A7-CAD4-4628-9A43-563A52EF706C}" type="parTrans" cxnId="{B6C33BE3-90FE-4D47-BDD8-4CBEB67BDF10}">
      <dgm:prSet/>
      <dgm:spPr/>
      <dgm:t>
        <a:bodyPr/>
        <a:lstStyle/>
        <a:p>
          <a:endParaRPr lang="en-US"/>
        </a:p>
      </dgm:t>
    </dgm:pt>
    <dgm:pt modelId="{D0BA74A7-9E52-4942-84D6-E4BFCD6E6874}" type="sibTrans" cxnId="{B6C33BE3-90FE-4D47-BDD8-4CBEB67BDF10}">
      <dgm:prSet/>
      <dgm:spPr/>
      <dgm:t>
        <a:bodyPr/>
        <a:lstStyle/>
        <a:p>
          <a:endParaRPr lang="en-US"/>
        </a:p>
      </dgm:t>
    </dgm:pt>
    <dgm:pt modelId="{7C440577-D040-426B-BC7D-5671E4F53778}">
      <dgm:prSet phldrT="[Text]"/>
      <dgm:spPr/>
      <dgm:t>
        <a:bodyPr/>
        <a:lstStyle/>
        <a:p>
          <a:r>
            <a:rPr lang="en-US"/>
            <a:t>Traceroute</a:t>
          </a:r>
        </a:p>
      </dgm:t>
    </dgm:pt>
    <dgm:pt modelId="{DC4D7294-0AF2-457B-A3A3-94B8825C5A05}" type="parTrans" cxnId="{112FAF3F-E450-41AF-ACEB-53B8B83FFD91}">
      <dgm:prSet/>
      <dgm:spPr/>
      <dgm:t>
        <a:bodyPr/>
        <a:lstStyle/>
        <a:p>
          <a:endParaRPr lang="en-US"/>
        </a:p>
      </dgm:t>
    </dgm:pt>
    <dgm:pt modelId="{501E6FC5-D80E-4EC5-905E-3DEB8C4B638D}" type="sibTrans" cxnId="{112FAF3F-E450-41AF-ACEB-53B8B83FFD91}">
      <dgm:prSet/>
      <dgm:spPr/>
      <dgm:t>
        <a:bodyPr/>
        <a:lstStyle/>
        <a:p>
          <a:endParaRPr lang="en-US"/>
        </a:p>
      </dgm:t>
    </dgm:pt>
    <dgm:pt modelId="{02D92999-C7CD-46A2-9C41-090C073B9960}">
      <dgm:prSet phldr="0"/>
      <dgm:spPr/>
      <dgm:t>
        <a:bodyPr/>
        <a:lstStyle/>
        <a:p>
          <a:pPr rtl="0"/>
          <a:r>
            <a:rPr lang="en-US">
              <a:latin typeface="Arial"/>
            </a:rPr>
            <a:t>Change Password</a:t>
          </a:r>
        </a:p>
      </dgm:t>
    </dgm:pt>
    <dgm:pt modelId="{EC8F712D-F13B-4B8D-A219-2AF13BB45929}" type="parTrans" cxnId="{F9AE61FB-DA60-4578-A7BE-F2709B215F80}">
      <dgm:prSet/>
      <dgm:spPr/>
    </dgm:pt>
    <dgm:pt modelId="{F2030FEA-5FA4-4CCA-B41E-035A5F84C6C0}" type="sibTrans" cxnId="{F9AE61FB-DA60-4578-A7BE-F2709B215F80}">
      <dgm:prSet/>
      <dgm:spPr/>
    </dgm:pt>
    <dgm:pt modelId="{0D61F8AC-5635-4350-A5D7-9DD8667441A7}">
      <dgm:prSet phldr="0"/>
      <dgm:spPr/>
      <dgm:t>
        <a:bodyPr/>
        <a:lstStyle/>
        <a:p>
          <a:pPr rtl="0"/>
          <a:r>
            <a:rPr lang="en-US">
              <a:latin typeface="Arial"/>
            </a:rPr>
            <a:t>Database Update</a:t>
          </a:r>
        </a:p>
      </dgm:t>
    </dgm:pt>
    <dgm:pt modelId="{EB8B2763-6062-4CBD-A9BC-05E7CB78BF3C}" type="parTrans" cxnId="{147DC80D-FA30-445E-8B6C-30C0D6922366}">
      <dgm:prSet/>
      <dgm:spPr/>
    </dgm:pt>
    <dgm:pt modelId="{C0B46DD5-C11B-4614-BEA7-978A52524FD1}" type="sibTrans" cxnId="{147DC80D-FA30-445E-8B6C-30C0D6922366}">
      <dgm:prSet/>
      <dgm:spPr/>
    </dgm:pt>
    <dgm:pt modelId="{14595E4F-8BCD-4C92-A23B-F85CBB0A8AA8}">
      <dgm:prSet phldr="0"/>
      <dgm:spPr/>
      <dgm:t>
        <a:bodyPr/>
        <a:lstStyle/>
        <a:p>
          <a:r>
            <a:rPr lang="en-US">
              <a:latin typeface="Arial"/>
            </a:rPr>
            <a:t>Logout</a:t>
          </a:r>
        </a:p>
      </dgm:t>
    </dgm:pt>
    <dgm:pt modelId="{B1C73E75-D241-45C6-8FE2-91F247231F9D}" type="parTrans" cxnId="{FFA8DCAF-F14D-4B6C-9552-80AE539D8F3D}">
      <dgm:prSet/>
      <dgm:spPr/>
    </dgm:pt>
    <dgm:pt modelId="{701AC002-8DC7-4B44-94A0-1A7D91592861}" type="sibTrans" cxnId="{FFA8DCAF-F14D-4B6C-9552-80AE539D8F3D}">
      <dgm:prSet/>
      <dgm:spPr/>
    </dgm:pt>
    <dgm:pt modelId="{5E0226E0-9E52-41CC-9AF0-F0AE4E57FAF7}">
      <dgm:prSet phldr="0"/>
      <dgm:spPr/>
      <dgm:t>
        <a:bodyPr/>
        <a:lstStyle/>
        <a:p>
          <a:pPr rtl="0"/>
          <a:r>
            <a:rPr lang="en-US"/>
            <a:t>PON setup</a:t>
          </a:r>
        </a:p>
      </dgm:t>
    </dgm:pt>
    <dgm:pt modelId="{46F75341-3D38-4923-A006-0E1D99CABCA6}" type="parTrans" cxnId="{406B0F29-6223-4F53-8C52-76B6C88D167E}">
      <dgm:prSet/>
      <dgm:spPr/>
    </dgm:pt>
    <dgm:pt modelId="{038D8360-5A6A-4A05-9292-546B4C584299}" type="sibTrans" cxnId="{406B0F29-6223-4F53-8C52-76B6C88D167E}">
      <dgm:prSet/>
      <dgm:spPr/>
    </dgm:pt>
    <dgm:pt modelId="{CB852637-3554-4CEF-BA0B-99C1715ACB97}">
      <dgm:prSet phldr="0"/>
      <dgm:spPr/>
      <dgm:t>
        <a:bodyPr/>
        <a:lstStyle/>
        <a:p>
          <a:r>
            <a:rPr lang="en-US" dirty="0">
              <a:solidFill>
                <a:srgbClr val="FF0000"/>
              </a:solidFill>
            </a:rPr>
            <a:t>Mesh setup</a:t>
          </a:r>
        </a:p>
      </dgm:t>
    </dgm:pt>
    <dgm:pt modelId="{53D947D6-8F71-42B5-A342-695FD5319DE5}" type="parTrans" cxnId="{FC46784A-10B0-4DA4-88B5-62360514EC18}">
      <dgm:prSet/>
      <dgm:spPr/>
    </dgm:pt>
    <dgm:pt modelId="{4C311989-94A1-484C-B366-4A5F60D92BED}" type="sibTrans" cxnId="{FC46784A-10B0-4DA4-88B5-62360514EC18}">
      <dgm:prSet/>
      <dgm:spPr/>
    </dgm:pt>
    <dgm:pt modelId="{19849EB3-EB87-4E08-B4E9-BAD94DB054E3}">
      <dgm:prSet phldr="0"/>
      <dgm:spPr/>
      <dgm:t>
        <a:bodyPr/>
        <a:lstStyle/>
        <a:p>
          <a:pPr rtl="0"/>
          <a:r>
            <a:rPr lang="en-US">
              <a:latin typeface="Arial"/>
            </a:rPr>
            <a:t>Device Configuration </a:t>
          </a:r>
        </a:p>
      </dgm:t>
    </dgm:pt>
    <dgm:pt modelId="{8DE2ABD8-95A8-4864-8D82-3494A15D16F8}" type="parTrans" cxnId="{C21B7C4A-06E6-48F8-8E72-F56975FED9EA}">
      <dgm:prSet/>
      <dgm:spPr/>
    </dgm:pt>
    <dgm:pt modelId="{40EC91FD-210B-4EAB-A559-C196D62897A7}" type="sibTrans" cxnId="{C21B7C4A-06E6-48F8-8E72-F56975FED9EA}">
      <dgm:prSet/>
      <dgm:spPr/>
    </dgm:pt>
    <dgm:pt modelId="{AA32142F-43B5-4B1A-8E9D-B943319E618B}">
      <dgm:prSet phldr="0"/>
      <dgm:spPr/>
      <dgm:t>
        <a:bodyPr/>
        <a:lstStyle/>
        <a:p>
          <a:pPr rtl="0"/>
          <a:r>
            <a:rPr lang="en-US">
              <a:latin typeface="Arial"/>
            </a:rPr>
            <a:t>Diagnostic</a:t>
          </a:r>
        </a:p>
      </dgm:t>
    </dgm:pt>
    <dgm:pt modelId="{64952714-7115-416A-813B-5581C926EEB5}" type="parTrans" cxnId="{4589E58D-0E8A-45B6-95A2-4AC9A017ADD1}">
      <dgm:prSet/>
      <dgm:spPr/>
    </dgm:pt>
    <dgm:pt modelId="{FB080EAB-7BA7-45CB-826B-49C8635AA2F9}" type="sibTrans" cxnId="{4589E58D-0E8A-45B6-95A2-4AC9A017ADD1}">
      <dgm:prSet/>
      <dgm:spPr/>
    </dgm:pt>
    <dgm:pt modelId="{5A0DD0BD-DC8B-4EE8-9533-2A9D771B090A}">
      <dgm:prSet phldr="0"/>
      <dgm:spPr/>
      <dgm:t>
        <a:bodyPr/>
        <a:lstStyle/>
        <a:p>
          <a:pPr rtl="0"/>
          <a:r>
            <a:rPr lang="en-US">
              <a:latin typeface="Arial"/>
            </a:rPr>
            <a:t>PON status</a:t>
          </a:r>
        </a:p>
      </dgm:t>
    </dgm:pt>
    <dgm:pt modelId="{ED43872B-46AC-4BE2-BA74-96AEE6BFC67F}" type="parTrans" cxnId="{126806FE-A232-4CBD-BF21-286949D89DA7}">
      <dgm:prSet/>
      <dgm:spPr/>
    </dgm:pt>
    <dgm:pt modelId="{25E9F02F-AB99-4F0A-8315-B49355DB1CDF}" type="sibTrans" cxnId="{126806FE-A232-4CBD-BF21-286949D89DA7}">
      <dgm:prSet/>
      <dgm:spPr/>
    </dgm:pt>
    <dgm:pt modelId="{AA9C6C61-8790-40F1-B11A-9FFB6193987F}">
      <dgm:prSet phldr="0"/>
      <dgm:spPr/>
      <dgm:t>
        <a:bodyPr/>
        <a:lstStyle/>
        <a:p>
          <a:r>
            <a:rPr lang="en-US">
              <a:latin typeface="Arial"/>
            </a:rPr>
            <a:t>Reboot</a:t>
          </a:r>
        </a:p>
      </dgm:t>
    </dgm:pt>
    <dgm:pt modelId="{FE3AE1D8-0ACB-4109-BFC5-003A302C36CA}" type="parTrans" cxnId="{C062B805-2C58-4FBA-B5DF-74CD7D569FE3}">
      <dgm:prSet/>
      <dgm:spPr/>
    </dgm:pt>
    <dgm:pt modelId="{1139FBE4-1036-4F39-A219-FBABD5494BB3}" type="sibTrans" cxnId="{C062B805-2C58-4FBA-B5DF-74CD7D569FE3}">
      <dgm:prSet/>
      <dgm:spPr/>
    </dgm:pt>
    <dgm:pt modelId="{A5F1A435-4E81-43F3-BC32-2193D80727B9}">
      <dgm:prSet phldr="0"/>
      <dgm:spPr/>
      <dgm:t>
        <a:bodyPr/>
        <a:lstStyle/>
        <a:p>
          <a:pPr rtl="0"/>
          <a:r>
            <a:rPr lang="en-US">
              <a:latin typeface="Arial"/>
            </a:rPr>
            <a:t>Reset Factory</a:t>
          </a:r>
        </a:p>
      </dgm:t>
    </dgm:pt>
    <dgm:pt modelId="{168CDE34-699E-4040-AB13-A3A4DF29525B}" type="parTrans" cxnId="{F90DA572-BA3C-48B6-94F6-7BF992DC3430}">
      <dgm:prSet/>
      <dgm:spPr/>
    </dgm:pt>
    <dgm:pt modelId="{D977CF3A-E11B-4532-82F9-6DF6D46C681C}" type="sibTrans" cxnId="{F90DA572-BA3C-48B6-94F6-7BF992DC3430}">
      <dgm:prSet/>
      <dgm:spPr/>
    </dgm:pt>
    <dgm:pt modelId="{67BC7898-9327-4957-A7E5-9BF1C5D96F71}">
      <dgm:prSet phldr="0"/>
      <dgm:spPr/>
      <dgm:t>
        <a:bodyPr/>
        <a:lstStyle/>
        <a:p>
          <a:pPr rtl="0"/>
          <a:r>
            <a:rPr lang="en-US">
              <a:latin typeface="Arial"/>
            </a:rPr>
            <a:t>Restore Config</a:t>
          </a:r>
        </a:p>
      </dgm:t>
    </dgm:pt>
    <dgm:pt modelId="{CE19713F-EFD0-4120-8D3A-14BE566BC45F}" type="parTrans" cxnId="{82F86791-C7AF-4764-8373-63C0471C8926}">
      <dgm:prSet/>
      <dgm:spPr/>
    </dgm:pt>
    <dgm:pt modelId="{A5444EE7-F82D-4449-B895-D04155985A83}" type="sibTrans" cxnId="{82F86791-C7AF-4764-8373-63C0471C8926}">
      <dgm:prSet/>
      <dgm:spPr/>
    </dgm:pt>
    <dgm:pt modelId="{1A6FDD57-D7C4-4D2C-9122-5E9E9F67D009}">
      <dgm:prSet phldr="0"/>
      <dgm:spPr/>
      <dgm:t>
        <a:bodyPr/>
        <a:lstStyle/>
        <a:p>
          <a:pPr rtl="0"/>
          <a:r>
            <a:rPr lang="en-US">
              <a:latin typeface="Arial"/>
            </a:rPr>
            <a:t>Update Firmwaare</a:t>
          </a:r>
        </a:p>
      </dgm:t>
    </dgm:pt>
    <dgm:pt modelId="{9E21AED7-C009-492A-B85D-7D035C77119A}" type="parTrans" cxnId="{4CDE5FDB-4C7D-4D85-81DB-1695FC3F35F0}">
      <dgm:prSet/>
      <dgm:spPr/>
    </dgm:pt>
    <dgm:pt modelId="{5B18C394-4BE8-44E8-B0A0-ECE6AB8B15FA}" type="sibTrans" cxnId="{4CDE5FDB-4C7D-4D85-81DB-1695FC3F35F0}">
      <dgm:prSet/>
      <dgm:spPr/>
    </dgm:pt>
    <dgm:pt modelId="{0FAE7A0C-F31E-461A-80F5-157F66583ED5}">
      <dgm:prSet phldrT="[Text]"/>
      <dgm:spPr/>
      <dgm:t>
        <a:bodyPr/>
        <a:lstStyle/>
        <a:p>
          <a:r>
            <a:rPr lang="en-US" dirty="0">
              <a:solidFill>
                <a:srgbClr val="FF0000"/>
              </a:solidFill>
            </a:rPr>
            <a:t>Mesh – ONT</a:t>
          </a:r>
        </a:p>
      </dgm:t>
    </dgm:pt>
    <dgm:pt modelId="{C74F9937-D1C2-478A-80C1-0EA45AA9D428}" type="parTrans" cxnId="{9371E135-2D13-43D0-99C6-D1DA903130C9}">
      <dgm:prSet/>
      <dgm:spPr/>
    </dgm:pt>
    <dgm:pt modelId="{5E8CA8A2-C7A5-4B22-B34E-E77512A5EA0C}" type="sibTrans" cxnId="{9371E135-2D13-43D0-99C6-D1DA903130C9}">
      <dgm:prSet/>
      <dgm:spPr/>
    </dgm:pt>
    <dgm:pt modelId="{E91A90D6-F152-445C-A85D-EDF68893A1C5}">
      <dgm:prSet phldrT="[Text]"/>
      <dgm:spPr/>
      <dgm:t>
        <a:bodyPr/>
        <a:lstStyle/>
        <a:p>
          <a:r>
            <a:rPr lang="en-US" dirty="0">
              <a:solidFill>
                <a:srgbClr val="FF0000"/>
              </a:solidFill>
            </a:rPr>
            <a:t>Mesh Only</a:t>
          </a:r>
        </a:p>
      </dgm:t>
    </dgm:pt>
    <dgm:pt modelId="{27268C45-7C60-425E-B9D6-F635FEEE9CF7}" type="parTrans" cxnId="{0632C63F-A564-4BB5-80EF-C62EBA10567A}">
      <dgm:prSet/>
      <dgm:spPr/>
    </dgm:pt>
    <dgm:pt modelId="{7EE0CF53-85EE-477E-A536-C875F0C2C2A2}" type="sibTrans" cxnId="{0632C63F-A564-4BB5-80EF-C62EBA10567A}">
      <dgm:prSet/>
      <dgm:spPr/>
    </dgm:pt>
    <dgm:pt modelId="{6C9533E9-03C4-46A3-9865-8C84EAB94FD0}">
      <dgm:prSet phldrT="[Text]"/>
      <dgm:spPr/>
      <dgm:t>
        <a:bodyPr/>
        <a:lstStyle/>
        <a:p>
          <a:r>
            <a:rPr lang="en-US" dirty="0">
              <a:solidFill>
                <a:srgbClr val="FF0000"/>
              </a:solidFill>
            </a:rPr>
            <a:t>Router</a:t>
          </a:r>
        </a:p>
      </dgm:t>
    </dgm:pt>
    <dgm:pt modelId="{025A3423-3255-4B57-B762-F4B75FF5E06E}" type="parTrans" cxnId="{E2937938-59D1-4061-A37F-B7F90BE9154E}">
      <dgm:prSet/>
      <dgm:spPr/>
    </dgm:pt>
    <dgm:pt modelId="{C3A78103-E764-49C2-99A6-7A05D20A4890}" type="sibTrans" cxnId="{E2937938-59D1-4061-A37F-B7F90BE9154E}">
      <dgm:prSet/>
      <dgm:spPr/>
    </dgm:pt>
    <dgm:pt modelId="{469998C9-D1AA-420C-9CF7-742A4E4522BE}">
      <dgm:prSet phldrT="[Text]"/>
      <dgm:spPr/>
      <dgm:t>
        <a:bodyPr/>
        <a:lstStyle/>
        <a:p>
          <a:r>
            <a:rPr lang="en-US" dirty="0">
              <a:solidFill>
                <a:srgbClr val="FF0000"/>
              </a:solidFill>
            </a:rPr>
            <a:t>Bridge</a:t>
          </a:r>
        </a:p>
      </dgm:t>
    </dgm:pt>
    <dgm:pt modelId="{B2EB93E9-FDE1-4AA1-B224-AA5ADEC91510}" type="parTrans" cxnId="{957AFE45-5CEF-41B1-A8A8-2147515BEC3F}">
      <dgm:prSet/>
      <dgm:spPr/>
    </dgm:pt>
    <dgm:pt modelId="{1C4BF526-D519-4B14-ACA6-53396599D801}" type="sibTrans" cxnId="{957AFE45-5CEF-41B1-A8A8-2147515BEC3F}">
      <dgm:prSet/>
      <dgm:spPr/>
    </dgm:pt>
    <dgm:pt modelId="{06F1366B-84D0-42F3-A34E-25A0D20505D3}">
      <dgm:prSet phldrT="[Text]"/>
      <dgm:spPr/>
      <dgm:t>
        <a:bodyPr/>
        <a:lstStyle/>
        <a:p>
          <a:r>
            <a:rPr lang="en-US" dirty="0">
              <a:solidFill>
                <a:srgbClr val="FF0000"/>
              </a:solidFill>
            </a:rPr>
            <a:t>Repeater</a:t>
          </a:r>
        </a:p>
      </dgm:t>
    </dgm:pt>
    <dgm:pt modelId="{091DE672-B219-4715-9297-B11A09760D9C}" type="parTrans" cxnId="{DFE6577A-36CF-47D2-B73D-C2F255B592B3}">
      <dgm:prSet/>
      <dgm:spPr/>
    </dgm:pt>
    <dgm:pt modelId="{0B489C03-DB64-42A2-808D-5BE36EA2FBEE}" type="sibTrans" cxnId="{DFE6577A-36CF-47D2-B73D-C2F255B592B3}">
      <dgm:prSet/>
      <dgm:spPr/>
    </dgm:pt>
    <dgm:pt modelId="{0CB3BF05-1415-4C26-B3F4-A6EC25D74F41}" type="pres">
      <dgm:prSet presAssocID="{5C0C0917-923E-40E1-B005-6029C37E1268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4687551-FF99-4E70-ADEC-FA7ACE0BB339}" type="pres">
      <dgm:prSet presAssocID="{33910F2B-F297-4B57-8C51-AB118012F592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7551A5A-0B46-4FBB-9DF9-0524AD327EF7}" type="pres">
      <dgm:prSet presAssocID="{3B61FE66-7421-430D-A713-A71B62C11CEB}" presName="sibTrans" presStyleCnt="0"/>
      <dgm:spPr/>
    </dgm:pt>
    <dgm:pt modelId="{03718CCB-7660-49FD-BDE4-83DE522DB334}" type="pres">
      <dgm:prSet presAssocID="{C3A8FBE9-E641-448E-97E3-35553704E846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1127F45-1031-4C5D-A985-452E70BA9702}" type="pres">
      <dgm:prSet presAssocID="{5791E477-A731-4AE3-9724-6E148625891C}" presName="sibTrans" presStyleCnt="0"/>
      <dgm:spPr/>
    </dgm:pt>
    <dgm:pt modelId="{26C7B285-7B96-48A6-A8CE-DC0E02E799A7}" type="pres">
      <dgm:prSet presAssocID="{B9BA1521-1014-4749-B049-906C05CF0168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4BC88DA-7CC6-4C0E-BA52-A51A8569672B}" type="pres">
      <dgm:prSet presAssocID="{60ECE72C-2C67-4F4B-A4FF-D1F1734DB5A8}" presName="sibTrans" presStyleCnt="0"/>
      <dgm:spPr/>
    </dgm:pt>
    <dgm:pt modelId="{9B9208DB-ED6F-4FE0-8C44-A5D6204C1247}" type="pres">
      <dgm:prSet presAssocID="{2A772022-0A18-4996-B543-30E7652B14E2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B4D9F06-78DA-4769-AE2E-BF151FE157CF}" type="pres">
      <dgm:prSet presAssocID="{E3E78EE7-B77F-4D1F-8123-09146A347AEA}" presName="sibTrans" presStyleCnt="0"/>
      <dgm:spPr/>
    </dgm:pt>
    <dgm:pt modelId="{5C395A9D-37C2-428A-9E88-F57ADE419602}" type="pres">
      <dgm:prSet presAssocID="{19849EB3-EB87-4E08-B4E9-BAD94DB054E3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A04E853-FD86-4FDC-8CB8-001568874319}" type="presOf" srcId="{0FAE7A0C-F31E-461A-80F5-157F66583ED5}" destId="{03718CCB-7660-49FD-BDE4-83DE522DB334}" srcOrd="0" destOrd="1" presId="urn:microsoft.com/office/officeart/2005/8/layout/default"/>
    <dgm:cxn modelId="{CAB86D9D-BC1E-4C37-8576-D97E4D568592}" type="presOf" srcId="{E91A90D6-F152-445C-A85D-EDF68893A1C5}" destId="{03718CCB-7660-49FD-BDE4-83DE522DB334}" srcOrd="0" destOrd="2" presId="urn:microsoft.com/office/officeart/2005/8/layout/default"/>
    <dgm:cxn modelId="{F9AE61FB-DA60-4578-A7BE-F2709B215F80}" srcId="{33910F2B-F297-4B57-8C51-AB118012F592}" destId="{02D92999-C7CD-46A2-9C41-090C073B9960}" srcOrd="2" destOrd="0" parTransId="{EC8F712D-F13B-4B8D-A219-2AF13BB45929}" sibTransId="{F2030FEA-5FA4-4CCA-B41E-035A5F84C6C0}"/>
    <dgm:cxn modelId="{ECE885D1-9C5E-460F-AAFB-67393B8F8BD9}" type="presOf" srcId="{5E0226E0-9E52-41CC-9AF0-F0AE4E57FAF7}" destId="{26C7B285-7B96-48A6-A8CE-DC0E02E799A7}" srcOrd="0" destOrd="1" presId="urn:microsoft.com/office/officeart/2005/8/layout/default"/>
    <dgm:cxn modelId="{4CDE5FDB-4C7D-4D85-81DB-1695FC3F35F0}" srcId="{19849EB3-EB87-4E08-B4E9-BAD94DB054E3}" destId="{1A6FDD57-D7C4-4D2C-9122-5E9E9F67D009}" srcOrd="3" destOrd="0" parTransId="{9E21AED7-C009-492A-B85D-7D035C77119A}" sibTransId="{5B18C394-4BE8-44E8-B0A0-ECE6AB8B15FA}"/>
    <dgm:cxn modelId="{AD475E3C-8A95-4199-AA8B-CDD668702233}" type="presOf" srcId="{1A6FDD57-D7C4-4D2C-9122-5E9E9F67D009}" destId="{5C395A9D-37C2-428A-9E88-F57ADE419602}" srcOrd="0" destOrd="4" presId="urn:microsoft.com/office/officeart/2005/8/layout/default"/>
    <dgm:cxn modelId="{82F86791-C7AF-4764-8373-63C0471C8926}" srcId="{19849EB3-EB87-4E08-B4E9-BAD94DB054E3}" destId="{67BC7898-9327-4957-A7E5-9BF1C5D96F71}" srcOrd="2" destOrd="0" parTransId="{CE19713F-EFD0-4120-8D3A-14BE566BC45F}" sibTransId="{A5444EE7-F82D-4449-B895-D04155985A83}"/>
    <dgm:cxn modelId="{FFA8DCAF-F14D-4B6C-9552-80AE539D8F3D}" srcId="{33910F2B-F297-4B57-8C51-AB118012F592}" destId="{14595E4F-8BCD-4C92-A23B-F85CBB0A8AA8}" srcOrd="4" destOrd="0" parTransId="{B1C73E75-D241-45C6-8FE2-91F247231F9D}" sibTransId="{701AC002-8DC7-4B44-94A0-1A7D91592861}"/>
    <dgm:cxn modelId="{D6393FC5-AF99-4070-B5E4-3121DA29F642}" type="presOf" srcId="{469998C9-D1AA-420C-9CF7-742A4E4522BE}" destId="{03718CCB-7660-49FD-BDE4-83DE522DB334}" srcOrd="0" destOrd="4" presId="urn:microsoft.com/office/officeart/2005/8/layout/default"/>
    <dgm:cxn modelId="{905A67A8-0D40-43DA-A8FC-2D3C540556B0}" type="presOf" srcId="{33910F2B-F297-4B57-8C51-AB118012F592}" destId="{54687551-FF99-4E70-ADEC-FA7ACE0BB339}" srcOrd="0" destOrd="0" presId="urn:microsoft.com/office/officeart/2005/8/layout/default"/>
    <dgm:cxn modelId="{31183594-C5F6-431E-9646-C156AEAC5A05}" srcId="{5C0C0917-923E-40E1-B005-6029C37E1268}" destId="{2A772022-0A18-4996-B543-30E7652B14E2}" srcOrd="3" destOrd="0" parTransId="{332E65B9-B667-4283-8C82-A8102F4063AE}" sibTransId="{E3E78EE7-B77F-4D1F-8123-09146A347AEA}"/>
    <dgm:cxn modelId="{E0DC03DE-D21C-405A-885C-126B724847BA}" type="presOf" srcId="{19849EB3-EB87-4E08-B4E9-BAD94DB054E3}" destId="{5C395A9D-37C2-428A-9E88-F57ADE419602}" srcOrd="0" destOrd="0" presId="urn:microsoft.com/office/officeart/2005/8/layout/default"/>
    <dgm:cxn modelId="{009A1B62-3AD2-4DE6-AC23-B40298A7E2AD}" srcId="{33910F2B-F297-4B57-8C51-AB118012F592}" destId="{49AE8CF5-DAD0-46D0-8E33-B75B73461B5F}" srcOrd="0" destOrd="0" parTransId="{32AE36C6-9C2E-4002-86F2-EE8C5E58E301}" sibTransId="{F6296E3E-DAEA-451A-B3C5-BE72DFDB8E33}"/>
    <dgm:cxn modelId="{A351A1E2-6600-432A-8277-A0D341C96651}" type="presOf" srcId="{B9BA1521-1014-4749-B049-906C05CF0168}" destId="{26C7B285-7B96-48A6-A8CE-DC0E02E799A7}" srcOrd="0" destOrd="0" presId="urn:microsoft.com/office/officeart/2005/8/layout/default"/>
    <dgm:cxn modelId="{96067FB8-6426-47E8-9A2C-419C171A18B1}" type="presOf" srcId="{E4FD36B3-9452-45F4-A27A-EAA07B53DCC3}" destId="{54687551-FF99-4E70-ADEC-FA7ACE0BB339}" srcOrd="0" destOrd="2" presId="urn:microsoft.com/office/officeart/2005/8/layout/default"/>
    <dgm:cxn modelId="{DFE6577A-36CF-47D2-B73D-C2F255B592B3}" srcId="{E91A90D6-F152-445C-A85D-EDF68893A1C5}" destId="{06F1366B-84D0-42F3-A34E-25A0D20505D3}" srcOrd="2" destOrd="0" parTransId="{091DE672-B219-4715-9297-B11A09760D9C}" sibTransId="{0B489C03-DB64-42A2-808D-5BE36EA2FBEE}"/>
    <dgm:cxn modelId="{7A614A7B-2715-454A-B468-2C4A1C453E30}" type="presOf" srcId="{02D92999-C7CD-46A2-9C41-090C073B9960}" destId="{54687551-FF99-4E70-ADEC-FA7ACE0BB339}" srcOrd="0" destOrd="3" presId="urn:microsoft.com/office/officeart/2005/8/layout/default"/>
    <dgm:cxn modelId="{126806FE-A232-4CBD-BF21-286949D89DA7}" srcId="{2A772022-0A18-4996-B543-30E7652B14E2}" destId="{5A0DD0BD-DC8B-4EE8-9533-2A9D771B090A}" srcOrd="1" destOrd="0" parTransId="{ED43872B-46AC-4BE2-BA74-96AEE6BFC67F}" sibTransId="{25E9F02F-AB99-4F0A-8315-B49355DB1CDF}"/>
    <dgm:cxn modelId="{90786903-D0A0-48E8-9C36-5920DADA7986}" type="presOf" srcId="{06F1366B-84D0-42F3-A34E-25A0D20505D3}" destId="{03718CCB-7660-49FD-BDE4-83DE522DB334}" srcOrd="0" destOrd="5" presId="urn:microsoft.com/office/officeart/2005/8/layout/default"/>
    <dgm:cxn modelId="{4E08DF58-7DED-4177-A74B-A389338C67E1}" type="presOf" srcId="{AA9C6C61-8790-40F1-B11A-9FFB6193987F}" destId="{5C395A9D-37C2-428A-9E88-F57ADE419602}" srcOrd="0" destOrd="1" presId="urn:microsoft.com/office/officeart/2005/8/layout/default"/>
    <dgm:cxn modelId="{6D3F9211-8B41-496D-9DF4-1B7DA5ECEBFA}" type="presOf" srcId="{AA32142F-43B5-4B1A-8E9D-B943319E618B}" destId="{9B9208DB-ED6F-4FE0-8C44-A5D6204C1247}" srcOrd="0" destOrd="1" presId="urn:microsoft.com/office/officeart/2005/8/layout/default"/>
    <dgm:cxn modelId="{3F2C2766-37B4-46CB-B2A7-1A9D06E0BB0E}" srcId="{5C0C0917-923E-40E1-B005-6029C37E1268}" destId="{B9BA1521-1014-4749-B049-906C05CF0168}" srcOrd="2" destOrd="0" parTransId="{50CB5A86-E7BD-41EE-B302-03EDDCC3BE55}" sibTransId="{60ECE72C-2C67-4F4B-A4FF-D1F1734DB5A8}"/>
    <dgm:cxn modelId="{A245EAAC-907D-4917-889B-BDF82B8AD030}" type="presOf" srcId="{67BC7898-9327-4957-A7E5-9BF1C5D96F71}" destId="{5C395A9D-37C2-428A-9E88-F57ADE419602}" srcOrd="0" destOrd="3" presId="urn:microsoft.com/office/officeart/2005/8/layout/default"/>
    <dgm:cxn modelId="{0F2C6DA2-169E-444C-BCD9-5A2C59618971}" srcId="{33910F2B-F297-4B57-8C51-AB118012F592}" destId="{E4FD36B3-9452-45F4-A27A-EAA07B53DCC3}" srcOrd="1" destOrd="0" parTransId="{ACD77C05-426F-49CC-9B33-C4F003A4DC27}" sibTransId="{D4E26630-709B-4BF1-973B-FF6BC9CD47C7}"/>
    <dgm:cxn modelId="{406B0F29-6223-4F53-8C52-76B6C88D167E}" srcId="{B9BA1521-1014-4749-B049-906C05CF0168}" destId="{5E0226E0-9E52-41CC-9AF0-F0AE4E57FAF7}" srcOrd="0" destOrd="0" parTransId="{46F75341-3D38-4923-A006-0E1D99CABCA6}" sibTransId="{038D8360-5A6A-4A05-9292-546B4C584299}"/>
    <dgm:cxn modelId="{81412428-C9DA-44DC-9811-D6A1C55B3AC3}" type="presOf" srcId="{6C9533E9-03C4-46A3-9865-8C84EAB94FD0}" destId="{03718CCB-7660-49FD-BDE4-83DE522DB334}" srcOrd="0" destOrd="3" presId="urn:microsoft.com/office/officeart/2005/8/layout/default"/>
    <dgm:cxn modelId="{C062B805-2C58-4FBA-B5DF-74CD7D569FE3}" srcId="{19849EB3-EB87-4E08-B4E9-BAD94DB054E3}" destId="{AA9C6C61-8790-40F1-B11A-9FFB6193987F}" srcOrd="0" destOrd="0" parTransId="{FE3AE1D8-0ACB-4109-BFC5-003A302C36CA}" sibTransId="{1139FBE4-1036-4F39-A219-FBABD5494BB3}"/>
    <dgm:cxn modelId="{F90DA572-BA3C-48B6-94F6-7BF992DC3430}" srcId="{19849EB3-EB87-4E08-B4E9-BAD94DB054E3}" destId="{A5F1A435-4E81-43F3-BC32-2193D80727B9}" srcOrd="1" destOrd="0" parTransId="{168CDE34-699E-4040-AB13-A3A4DF29525B}" sibTransId="{D977CF3A-E11B-4532-82F9-6DF6D46C681C}"/>
    <dgm:cxn modelId="{FC46784A-10B0-4DA4-88B5-62360514EC18}" srcId="{B9BA1521-1014-4749-B049-906C05CF0168}" destId="{CB852637-3554-4CEF-BA0B-99C1715ACB97}" srcOrd="3" destOrd="0" parTransId="{53D947D6-8F71-42B5-A342-695FD5319DE5}" sibTransId="{4C311989-94A1-484C-B366-4A5F60D92BED}"/>
    <dgm:cxn modelId="{92F89DC1-277D-45B1-AB65-20AC853C0BAB}" type="presOf" srcId="{5A0DD0BD-DC8B-4EE8-9533-2A9D771B090A}" destId="{9B9208DB-ED6F-4FE0-8C44-A5D6204C1247}" srcOrd="0" destOrd="2" presId="urn:microsoft.com/office/officeart/2005/8/layout/default"/>
    <dgm:cxn modelId="{83054260-729A-4B2B-B630-A69A0C4279E1}" type="presOf" srcId="{7C440577-D040-426B-BC7D-5671E4F53778}" destId="{9B9208DB-ED6F-4FE0-8C44-A5D6204C1247}" srcOrd="0" destOrd="3" presId="urn:microsoft.com/office/officeart/2005/8/layout/default"/>
    <dgm:cxn modelId="{F53E7235-ED0D-437A-BAFC-BE1B17EA7428}" type="presOf" srcId="{CB852637-3554-4CEF-BA0B-99C1715ACB97}" destId="{26C7B285-7B96-48A6-A8CE-DC0E02E799A7}" srcOrd="0" destOrd="4" presId="urn:microsoft.com/office/officeart/2005/8/layout/default"/>
    <dgm:cxn modelId="{D4FD4D05-35FC-4F5E-9668-6C347C7EC1BE}" type="presOf" srcId="{4C3F8E50-4502-4E44-A07A-D4551BC58B67}" destId="{26C7B285-7B96-48A6-A8CE-DC0E02E799A7}" srcOrd="0" destOrd="5" presId="urn:microsoft.com/office/officeart/2005/8/layout/default"/>
    <dgm:cxn modelId="{86936A32-2D88-4B3F-9A9B-F6771837CB10}" type="presOf" srcId="{0D61F8AC-5635-4350-A5D7-9DD8667441A7}" destId="{54687551-FF99-4E70-ADEC-FA7ACE0BB339}" srcOrd="0" destOrd="4" presId="urn:microsoft.com/office/officeart/2005/8/layout/default"/>
    <dgm:cxn modelId="{CBF6227F-099D-431F-B85C-EF04324C5124}" srcId="{B9BA1521-1014-4749-B049-906C05CF0168}" destId="{06D11760-A2BC-4614-8C11-99A4207338B8}" srcOrd="1" destOrd="0" parTransId="{FF3B5FEE-437A-4B5C-AF4A-AC77347163D3}" sibTransId="{7FA519A6-7AD3-498B-A2ED-0EEF55AE3F24}"/>
    <dgm:cxn modelId="{3D7DA5FD-B07C-4244-8DE0-6C0CC6A652B7}" type="presOf" srcId="{2A772022-0A18-4996-B543-30E7652B14E2}" destId="{9B9208DB-ED6F-4FE0-8C44-A5D6204C1247}" srcOrd="0" destOrd="0" presId="urn:microsoft.com/office/officeart/2005/8/layout/default"/>
    <dgm:cxn modelId="{CE162EB4-E2AA-42AC-BC49-15A4BF7E4CD2}" type="presOf" srcId="{49AE8CF5-DAD0-46D0-8E33-B75B73461B5F}" destId="{54687551-FF99-4E70-ADEC-FA7ACE0BB339}" srcOrd="0" destOrd="1" presId="urn:microsoft.com/office/officeart/2005/8/layout/default"/>
    <dgm:cxn modelId="{5C0C6F7A-1131-4D22-B848-4C3370FCF61B}" type="presOf" srcId="{14595E4F-8BCD-4C92-A23B-F85CBB0A8AA8}" destId="{54687551-FF99-4E70-ADEC-FA7ACE0BB339}" srcOrd="0" destOrd="5" presId="urn:microsoft.com/office/officeart/2005/8/layout/default"/>
    <dgm:cxn modelId="{7C12375A-3FDE-445C-8183-EB47E9C08D42}" type="presOf" srcId="{C3A8FBE9-E641-448E-97E3-35553704E846}" destId="{03718CCB-7660-49FD-BDE4-83DE522DB334}" srcOrd="0" destOrd="0" presId="urn:microsoft.com/office/officeart/2005/8/layout/default"/>
    <dgm:cxn modelId="{6F2BEA1F-C695-433D-8561-8575CFD7BA5D}" type="presOf" srcId="{A5F1A435-4E81-43F3-BC32-2193D80727B9}" destId="{5C395A9D-37C2-428A-9E88-F57ADE419602}" srcOrd="0" destOrd="2" presId="urn:microsoft.com/office/officeart/2005/8/layout/default"/>
    <dgm:cxn modelId="{957AFE45-5CEF-41B1-A8A8-2147515BEC3F}" srcId="{E91A90D6-F152-445C-A85D-EDF68893A1C5}" destId="{469998C9-D1AA-420C-9CF7-742A4E4522BE}" srcOrd="1" destOrd="0" parTransId="{B2EB93E9-FDE1-4AA1-B224-AA5ADEC91510}" sibTransId="{1C4BF526-D519-4B14-ACA6-53396599D801}"/>
    <dgm:cxn modelId="{188230FA-5CEB-4D15-8443-7FD0E59C6C76}" type="presOf" srcId="{5C0C0917-923E-40E1-B005-6029C37E1268}" destId="{0CB3BF05-1415-4C26-B3F4-A6EC25D74F41}" srcOrd="0" destOrd="0" presId="urn:microsoft.com/office/officeart/2005/8/layout/default"/>
    <dgm:cxn modelId="{5B1A9811-E101-4280-B162-D6610056BD0B}" srcId="{5C0C0917-923E-40E1-B005-6029C37E1268}" destId="{C3A8FBE9-E641-448E-97E3-35553704E846}" srcOrd="1" destOrd="0" parTransId="{F009D9FE-EDDA-4DC9-BC55-3BDCF4573D0D}" sibTransId="{5791E477-A731-4AE3-9724-6E148625891C}"/>
    <dgm:cxn modelId="{112FAF3F-E450-41AF-ACEB-53B8B83FFD91}" srcId="{2A772022-0A18-4996-B543-30E7652B14E2}" destId="{7C440577-D040-426B-BC7D-5671E4F53778}" srcOrd="2" destOrd="0" parTransId="{DC4D7294-0AF2-457B-A3A3-94B8825C5A05}" sibTransId="{501E6FC5-D80E-4EC5-905E-3DEB8C4B638D}"/>
    <dgm:cxn modelId="{C21B7C4A-06E6-48F8-8E72-F56975FED9EA}" srcId="{5C0C0917-923E-40E1-B005-6029C37E1268}" destId="{19849EB3-EB87-4E08-B4E9-BAD94DB054E3}" srcOrd="4" destOrd="0" parTransId="{8DE2ABD8-95A8-4864-8D82-3494A15D16F8}" sibTransId="{40EC91FD-210B-4EAB-A559-C196D62897A7}"/>
    <dgm:cxn modelId="{0632C63F-A564-4BB5-80EF-C62EBA10567A}" srcId="{C3A8FBE9-E641-448E-97E3-35553704E846}" destId="{E91A90D6-F152-445C-A85D-EDF68893A1C5}" srcOrd="1" destOrd="0" parTransId="{27268C45-7C60-425E-B9D6-F635FEEE9CF7}" sibTransId="{7EE0CF53-85EE-477E-A536-C875F0C2C2A2}"/>
    <dgm:cxn modelId="{4589E58D-0E8A-45B6-95A2-4AC9A017ADD1}" srcId="{2A772022-0A18-4996-B543-30E7652B14E2}" destId="{AA32142F-43B5-4B1A-8E9D-B943319E618B}" srcOrd="0" destOrd="0" parTransId="{64952714-7115-416A-813B-5581C926EEB5}" sibTransId="{FB080EAB-7BA7-45CB-826B-49C8635AA2F9}"/>
    <dgm:cxn modelId="{B6C33BE3-90FE-4D47-BDD8-4CBEB67BDF10}" srcId="{B9BA1521-1014-4749-B049-906C05CF0168}" destId="{5E705C35-A237-4065-95F8-C7AD641884AF}" srcOrd="2" destOrd="0" parTransId="{9C5B63A7-CAD4-4628-9A43-563A52EF706C}" sibTransId="{D0BA74A7-9E52-4942-84D6-E4BFCD6E6874}"/>
    <dgm:cxn modelId="{9371E135-2D13-43D0-99C6-D1DA903130C9}" srcId="{C3A8FBE9-E641-448E-97E3-35553704E846}" destId="{0FAE7A0C-F31E-461A-80F5-157F66583ED5}" srcOrd="0" destOrd="0" parTransId="{C74F9937-D1C2-478A-80C1-0EA45AA9D428}" sibTransId="{5E8CA8A2-C7A5-4B22-B34E-E77512A5EA0C}"/>
    <dgm:cxn modelId="{5811B031-4A3B-4025-B808-C046A4C3DE0F}" srcId="{B9BA1521-1014-4749-B049-906C05CF0168}" destId="{4C3F8E50-4502-4E44-A07A-D4551BC58B67}" srcOrd="4" destOrd="0" parTransId="{477EF047-16CD-4817-B824-E5CE2D1FECAA}" sibTransId="{4EB535D7-D8B1-46C9-9334-0008B32AA05C}"/>
    <dgm:cxn modelId="{E2937938-59D1-4061-A37F-B7F90BE9154E}" srcId="{E91A90D6-F152-445C-A85D-EDF68893A1C5}" destId="{6C9533E9-03C4-46A3-9865-8C84EAB94FD0}" srcOrd="0" destOrd="0" parTransId="{025A3423-3255-4B57-B762-F4B75FF5E06E}" sibTransId="{C3A78103-E764-49C2-99A6-7A05D20A4890}"/>
    <dgm:cxn modelId="{147DC80D-FA30-445E-8B6C-30C0D6922366}" srcId="{33910F2B-F297-4B57-8C51-AB118012F592}" destId="{0D61F8AC-5635-4350-A5D7-9DD8667441A7}" srcOrd="3" destOrd="0" parTransId="{EB8B2763-6062-4CBD-A9BC-05E7CB78BF3C}" sibTransId="{C0B46DD5-C11B-4614-BEA7-978A52524FD1}"/>
    <dgm:cxn modelId="{F35AFDAE-A670-4A2D-B330-C478837BE67C}" srcId="{5C0C0917-923E-40E1-B005-6029C37E1268}" destId="{33910F2B-F297-4B57-8C51-AB118012F592}" srcOrd="0" destOrd="0" parTransId="{AC427DE0-B00C-406C-8FC4-D1E01D124935}" sibTransId="{3B61FE66-7421-430D-A713-A71B62C11CEB}"/>
    <dgm:cxn modelId="{0E6BB9D4-C803-4F06-9662-5ADE3229D1A8}" type="presOf" srcId="{5E705C35-A237-4065-95F8-C7AD641884AF}" destId="{26C7B285-7B96-48A6-A8CE-DC0E02E799A7}" srcOrd="0" destOrd="3" presId="urn:microsoft.com/office/officeart/2005/8/layout/default"/>
    <dgm:cxn modelId="{E3ABBE59-31E7-4FA4-B247-652E0AAF0FBA}" type="presOf" srcId="{06D11760-A2BC-4614-8C11-99A4207338B8}" destId="{26C7B285-7B96-48A6-A8CE-DC0E02E799A7}" srcOrd="0" destOrd="2" presId="urn:microsoft.com/office/officeart/2005/8/layout/default"/>
    <dgm:cxn modelId="{D199A896-790B-40D8-BC66-01AE51502585}" type="presParOf" srcId="{0CB3BF05-1415-4C26-B3F4-A6EC25D74F41}" destId="{54687551-FF99-4E70-ADEC-FA7ACE0BB339}" srcOrd="0" destOrd="0" presId="urn:microsoft.com/office/officeart/2005/8/layout/default"/>
    <dgm:cxn modelId="{4424C80F-9693-49C5-9074-F650B7634C91}" type="presParOf" srcId="{0CB3BF05-1415-4C26-B3F4-A6EC25D74F41}" destId="{37551A5A-0B46-4FBB-9DF9-0524AD327EF7}" srcOrd="1" destOrd="0" presId="urn:microsoft.com/office/officeart/2005/8/layout/default"/>
    <dgm:cxn modelId="{9F70765F-F87E-4A75-8BAF-CF173636ACF4}" type="presParOf" srcId="{0CB3BF05-1415-4C26-B3F4-A6EC25D74F41}" destId="{03718CCB-7660-49FD-BDE4-83DE522DB334}" srcOrd="2" destOrd="0" presId="urn:microsoft.com/office/officeart/2005/8/layout/default"/>
    <dgm:cxn modelId="{7996B73E-9557-46DB-A5E4-6AA5BFB56BB2}" type="presParOf" srcId="{0CB3BF05-1415-4C26-B3F4-A6EC25D74F41}" destId="{41127F45-1031-4C5D-A985-452E70BA9702}" srcOrd="3" destOrd="0" presId="urn:microsoft.com/office/officeart/2005/8/layout/default"/>
    <dgm:cxn modelId="{BD5ACFA7-E1DB-4379-925E-D6C3399A13AF}" type="presParOf" srcId="{0CB3BF05-1415-4C26-B3F4-A6EC25D74F41}" destId="{26C7B285-7B96-48A6-A8CE-DC0E02E799A7}" srcOrd="4" destOrd="0" presId="urn:microsoft.com/office/officeart/2005/8/layout/default"/>
    <dgm:cxn modelId="{16D731C6-EFF2-4C78-87F6-63D8A7D8F5CF}" type="presParOf" srcId="{0CB3BF05-1415-4C26-B3F4-A6EC25D74F41}" destId="{24BC88DA-7CC6-4C0E-BA52-A51A8569672B}" srcOrd="5" destOrd="0" presId="urn:microsoft.com/office/officeart/2005/8/layout/default"/>
    <dgm:cxn modelId="{3B1920D1-5E61-4F07-B611-A0F28B7E7E28}" type="presParOf" srcId="{0CB3BF05-1415-4C26-B3F4-A6EC25D74F41}" destId="{9B9208DB-ED6F-4FE0-8C44-A5D6204C1247}" srcOrd="6" destOrd="0" presId="urn:microsoft.com/office/officeart/2005/8/layout/default"/>
    <dgm:cxn modelId="{BEDA50DA-7F6F-4B8E-9D9C-4F21B77930C1}" type="presParOf" srcId="{0CB3BF05-1415-4C26-B3F4-A6EC25D74F41}" destId="{BB4D9F06-78DA-4769-AE2E-BF151FE157CF}" srcOrd="7" destOrd="0" presId="urn:microsoft.com/office/officeart/2005/8/layout/default"/>
    <dgm:cxn modelId="{9AE2BDF8-1C37-4F3C-A65E-565C006A4C5D}" type="presParOf" srcId="{0CB3BF05-1415-4C26-B3F4-A6EC25D74F41}" destId="{5C395A9D-37C2-428A-9E88-F57ADE419602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A72BDDD-467C-4F1F-A719-6DE950ED0700}" type="doc">
      <dgm:prSet loTypeId="urn:microsoft.com/office/officeart/2005/8/layout/process1" loCatId="process" qsTypeId="urn:microsoft.com/office/officeart/2005/8/quickstyle/simple1" qsCatId="simple" csTypeId="urn:microsoft.com/office/officeart/2005/8/colors/colorful2" csCatId="colorful" phldr="1"/>
      <dgm:spPr/>
    </dgm:pt>
    <dgm:pt modelId="{34EC9E68-5EFE-4386-A097-690E44E0C0B1}">
      <dgm:prSet phldrT="[Text]"/>
      <dgm:spPr/>
      <dgm:t>
        <a:bodyPr/>
        <a:lstStyle/>
        <a:p>
          <a:r>
            <a:rPr lang="en-US" err="1"/>
            <a:t>Kết</a:t>
          </a:r>
          <a:r>
            <a:rPr lang="en-US"/>
            <a:t> </a:t>
          </a:r>
          <a:r>
            <a:rPr lang="en-US" err="1"/>
            <a:t>nối</a:t>
          </a:r>
          <a:r>
            <a:rPr lang="en-US"/>
            <a:t> </a:t>
          </a:r>
          <a:r>
            <a:rPr lang="en-US" err="1"/>
            <a:t>tới</a:t>
          </a:r>
          <a:r>
            <a:rPr lang="en-US"/>
            <a:t> </a:t>
          </a:r>
          <a:r>
            <a:rPr lang="en-US" err="1"/>
            <a:t>mạng</a:t>
          </a:r>
          <a:r>
            <a:rPr lang="en-US"/>
            <a:t> của </a:t>
          </a:r>
          <a:r>
            <a:rPr lang="en-US" err="1"/>
            <a:t>thiết</a:t>
          </a:r>
          <a:r>
            <a:rPr lang="en-US"/>
            <a:t> </a:t>
          </a:r>
          <a:r>
            <a:rPr lang="en-US" err="1"/>
            <a:t>bị</a:t>
          </a:r>
          <a:r>
            <a:rPr lang="en-US"/>
            <a:t>/ </a:t>
          </a:r>
          <a:r>
            <a:rPr lang="en-US" err="1"/>
            <a:t>mạng</a:t>
          </a:r>
          <a:r>
            <a:rPr lang="en-US"/>
            <a:t> có </a:t>
          </a:r>
          <a:r>
            <a:rPr lang="en-US" err="1"/>
            <a:t>thiết</a:t>
          </a:r>
          <a:r>
            <a:rPr lang="en-US"/>
            <a:t> </a:t>
          </a:r>
          <a:r>
            <a:rPr lang="en-US" err="1"/>
            <a:t>bị</a:t>
          </a:r>
          <a:endParaRPr lang="en-US"/>
        </a:p>
      </dgm:t>
    </dgm:pt>
    <dgm:pt modelId="{8626AA27-823E-483A-96C0-94F54B17AA4D}" type="parTrans" cxnId="{FA198659-95C6-42BA-9F1B-97E7BD1F7E58}">
      <dgm:prSet/>
      <dgm:spPr/>
      <dgm:t>
        <a:bodyPr/>
        <a:lstStyle/>
        <a:p>
          <a:endParaRPr lang="en-US"/>
        </a:p>
      </dgm:t>
    </dgm:pt>
    <dgm:pt modelId="{30A230FC-8CEC-46EA-ACD4-9DB5B0292A79}" type="sibTrans" cxnId="{FA198659-95C6-42BA-9F1B-97E7BD1F7E58}">
      <dgm:prSet/>
      <dgm:spPr/>
      <dgm:t>
        <a:bodyPr/>
        <a:lstStyle/>
        <a:p>
          <a:endParaRPr lang="en-US"/>
        </a:p>
      </dgm:t>
    </dgm:pt>
    <dgm:pt modelId="{1B98FC24-1546-4325-9EE7-85583745033E}">
      <dgm:prSet phldrT="[Text]"/>
      <dgm:spPr/>
      <dgm:t>
        <a:bodyPr/>
        <a:lstStyle/>
        <a:p>
          <a:r>
            <a:rPr lang="en-US"/>
            <a:t>Truy </a:t>
          </a:r>
          <a:r>
            <a:rPr lang="en-US" err="1"/>
            <a:t>cập</a:t>
          </a:r>
          <a:r>
            <a:rPr lang="en-US"/>
            <a:t> </a:t>
          </a:r>
          <a:r>
            <a:rPr lang="en-US" err="1"/>
            <a:t>ứng</a:t>
          </a:r>
          <a:r>
            <a:rPr lang="en-US"/>
            <a:t> dụng &gt; </a:t>
          </a:r>
          <a:r>
            <a:rPr lang="en-US" err="1"/>
            <a:t>Quét</a:t>
          </a:r>
          <a:r>
            <a:rPr lang="en-US"/>
            <a:t> thiết bị trong mạng</a:t>
          </a:r>
        </a:p>
      </dgm:t>
    </dgm:pt>
    <dgm:pt modelId="{B0476688-B540-462F-8D86-5E82B1612463}" type="parTrans" cxnId="{C6CA7AB6-3338-4D9C-B032-2C30BF683FB0}">
      <dgm:prSet/>
      <dgm:spPr/>
      <dgm:t>
        <a:bodyPr/>
        <a:lstStyle/>
        <a:p>
          <a:endParaRPr lang="en-US"/>
        </a:p>
      </dgm:t>
    </dgm:pt>
    <dgm:pt modelId="{236D3679-DEB2-4BFB-8281-80418A289606}" type="sibTrans" cxnId="{C6CA7AB6-3338-4D9C-B032-2C30BF683FB0}">
      <dgm:prSet/>
      <dgm:spPr/>
      <dgm:t>
        <a:bodyPr/>
        <a:lstStyle/>
        <a:p>
          <a:endParaRPr lang="en-US"/>
        </a:p>
      </dgm:t>
    </dgm:pt>
    <dgm:pt modelId="{2A591EAB-C5EF-4BF0-9E2D-292CDAA9990A}">
      <dgm:prSet phldrT="[Text]"/>
      <dgm:spPr/>
      <dgm:t>
        <a:bodyPr/>
        <a:lstStyle/>
        <a:p>
          <a:r>
            <a:rPr lang="en-US"/>
            <a:t>Kết nối thiết bị (Auto login)</a:t>
          </a:r>
        </a:p>
      </dgm:t>
    </dgm:pt>
    <dgm:pt modelId="{04291350-4AAA-48C4-BBC4-82FCC0E4E130}" type="parTrans" cxnId="{0E20346D-495E-49E7-AB35-CFFE0082269D}">
      <dgm:prSet/>
      <dgm:spPr/>
      <dgm:t>
        <a:bodyPr/>
        <a:lstStyle/>
        <a:p>
          <a:endParaRPr lang="en-US"/>
        </a:p>
      </dgm:t>
    </dgm:pt>
    <dgm:pt modelId="{5E6FAB7B-C28C-418D-88BE-220BB17BD96C}" type="sibTrans" cxnId="{0E20346D-495E-49E7-AB35-CFFE0082269D}">
      <dgm:prSet/>
      <dgm:spPr/>
      <dgm:t>
        <a:bodyPr/>
        <a:lstStyle/>
        <a:p>
          <a:endParaRPr lang="en-US"/>
        </a:p>
      </dgm:t>
    </dgm:pt>
    <dgm:pt modelId="{EB707B82-90FB-40A4-BC1E-A33FB43E86E1}">
      <dgm:prSet phldrT="[Text]"/>
      <dgm:spPr>
        <a:solidFill>
          <a:srgbClr val="FF0000"/>
        </a:solidFill>
      </dgm:spPr>
      <dgm:t>
        <a:bodyPr/>
        <a:lstStyle/>
        <a:p>
          <a:r>
            <a:rPr lang="en-US" err="1"/>
            <a:t>Cấu</a:t>
          </a:r>
          <a:r>
            <a:rPr lang="en-US"/>
            <a:t> hình </a:t>
          </a:r>
          <a:r>
            <a:rPr lang="en-US" err="1"/>
            <a:t>nhanh</a:t>
          </a:r>
          <a:r>
            <a:rPr lang="en-US"/>
            <a:t> các thông tin </a:t>
          </a:r>
          <a:r>
            <a:rPr lang="en-US" err="1"/>
            <a:t>mạng</a:t>
          </a:r>
          <a:r>
            <a:rPr lang="en-US"/>
            <a:t> </a:t>
          </a:r>
          <a:r>
            <a:rPr lang="en-US" err="1"/>
            <a:t>cho</a:t>
          </a:r>
          <a:r>
            <a:rPr lang="en-US"/>
            <a:t> </a:t>
          </a:r>
          <a:r>
            <a:rPr lang="en-US" err="1"/>
            <a:t>thiết</a:t>
          </a:r>
          <a:r>
            <a:rPr lang="en-US"/>
            <a:t> </a:t>
          </a:r>
          <a:r>
            <a:rPr lang="en-US" err="1"/>
            <a:t>bị</a:t>
          </a:r>
          <a:endParaRPr lang="en-US"/>
        </a:p>
      </dgm:t>
    </dgm:pt>
    <dgm:pt modelId="{A65F4E93-F6DC-4165-BFF7-010C073738AE}" type="parTrans" cxnId="{258D6DBE-8A2F-48F6-8C18-D61A4E911248}">
      <dgm:prSet/>
      <dgm:spPr/>
      <dgm:t>
        <a:bodyPr/>
        <a:lstStyle/>
        <a:p>
          <a:endParaRPr lang="en-US"/>
        </a:p>
      </dgm:t>
    </dgm:pt>
    <dgm:pt modelId="{DDDDABE8-F08A-43BE-BDA0-BE2D9675DDB1}" type="sibTrans" cxnId="{258D6DBE-8A2F-48F6-8C18-D61A4E911248}">
      <dgm:prSet/>
      <dgm:spPr/>
      <dgm:t>
        <a:bodyPr/>
        <a:lstStyle/>
        <a:p>
          <a:endParaRPr lang="en-US"/>
        </a:p>
      </dgm:t>
    </dgm:pt>
    <dgm:pt modelId="{842C1210-3A52-43E2-B6C6-EC78A3D4017E}">
      <dgm:prSet phldrT="[Text]"/>
      <dgm:spPr/>
      <dgm:t>
        <a:bodyPr/>
        <a:lstStyle/>
        <a:p>
          <a:r>
            <a:rPr lang="en-US"/>
            <a:t>Xác </a:t>
          </a:r>
          <a:r>
            <a:rPr lang="en-US" err="1"/>
            <a:t>nhận</a:t>
          </a:r>
          <a:r>
            <a:rPr lang="en-US"/>
            <a:t> thông tin </a:t>
          </a:r>
          <a:r>
            <a:rPr lang="en-US" err="1"/>
            <a:t>cấu</a:t>
          </a:r>
          <a:r>
            <a:rPr lang="en-US"/>
            <a:t> hình </a:t>
          </a:r>
          <a:r>
            <a:rPr lang="en-US" err="1"/>
            <a:t>gửi</a:t>
          </a:r>
          <a:r>
            <a:rPr lang="en-US"/>
            <a:t> thông tin </a:t>
          </a:r>
          <a:r>
            <a:rPr lang="en-US" err="1"/>
            <a:t>thiết</a:t>
          </a:r>
          <a:r>
            <a:rPr lang="en-US"/>
            <a:t> </a:t>
          </a:r>
          <a:r>
            <a:rPr lang="en-US" err="1"/>
            <a:t>lập</a:t>
          </a:r>
          <a:r>
            <a:rPr lang="en-US"/>
            <a:t> </a:t>
          </a:r>
          <a:r>
            <a:rPr lang="en-US" err="1"/>
            <a:t>tới</a:t>
          </a:r>
          <a:r>
            <a:rPr lang="en-US"/>
            <a:t> </a:t>
          </a:r>
          <a:r>
            <a:rPr lang="en-US" err="1"/>
            <a:t>thiết</a:t>
          </a:r>
          <a:r>
            <a:rPr lang="en-US"/>
            <a:t> </a:t>
          </a:r>
          <a:r>
            <a:rPr lang="en-US" err="1"/>
            <a:t>bị</a:t>
          </a:r>
          <a:endParaRPr lang="en-US"/>
        </a:p>
      </dgm:t>
    </dgm:pt>
    <dgm:pt modelId="{62C6F77C-7CB1-4805-B9CB-26B88FF51185}" type="parTrans" cxnId="{2F3F8C4E-BB95-4749-974B-12BE4468CDC6}">
      <dgm:prSet/>
      <dgm:spPr/>
      <dgm:t>
        <a:bodyPr/>
        <a:lstStyle/>
        <a:p>
          <a:endParaRPr lang="en-US"/>
        </a:p>
      </dgm:t>
    </dgm:pt>
    <dgm:pt modelId="{399D81CE-7680-4526-A1C7-4E188C4C7B7C}" type="sibTrans" cxnId="{2F3F8C4E-BB95-4749-974B-12BE4468CDC6}">
      <dgm:prSet/>
      <dgm:spPr/>
      <dgm:t>
        <a:bodyPr/>
        <a:lstStyle/>
        <a:p>
          <a:endParaRPr lang="en-US"/>
        </a:p>
      </dgm:t>
    </dgm:pt>
    <dgm:pt modelId="{5883DE16-3EE5-466A-B903-6BE35C69D053}" type="pres">
      <dgm:prSet presAssocID="{6A72BDDD-467C-4F1F-A719-6DE950ED0700}" presName="Name0" presStyleCnt="0">
        <dgm:presLayoutVars>
          <dgm:dir/>
          <dgm:resizeHandles val="exact"/>
        </dgm:presLayoutVars>
      </dgm:prSet>
      <dgm:spPr/>
    </dgm:pt>
    <dgm:pt modelId="{F9987507-87B9-485E-972B-CA29E372C0D8}" type="pres">
      <dgm:prSet presAssocID="{34EC9E68-5EFE-4386-A097-690E44E0C0B1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4E1507C-06CA-4BAF-955D-82CBB9423EB8}" type="pres">
      <dgm:prSet presAssocID="{30A230FC-8CEC-46EA-ACD4-9DB5B0292A79}" presName="sibTrans" presStyleLbl="sibTrans2D1" presStyleIdx="0" presStyleCnt="4"/>
      <dgm:spPr/>
      <dgm:t>
        <a:bodyPr/>
        <a:lstStyle/>
        <a:p>
          <a:endParaRPr lang="en-US"/>
        </a:p>
      </dgm:t>
    </dgm:pt>
    <dgm:pt modelId="{17BF3518-B763-4263-B375-C5B635CB4648}" type="pres">
      <dgm:prSet presAssocID="{30A230FC-8CEC-46EA-ACD4-9DB5B0292A79}" presName="connectorText" presStyleLbl="sibTrans2D1" presStyleIdx="0" presStyleCnt="4"/>
      <dgm:spPr/>
      <dgm:t>
        <a:bodyPr/>
        <a:lstStyle/>
        <a:p>
          <a:endParaRPr lang="en-US"/>
        </a:p>
      </dgm:t>
    </dgm:pt>
    <dgm:pt modelId="{16C95EE8-5EF6-4634-89A1-30202B751675}" type="pres">
      <dgm:prSet presAssocID="{1B98FC24-1546-4325-9EE7-85583745033E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BC8A906-D36D-42F1-B6E7-1697FC44F646}" type="pres">
      <dgm:prSet presAssocID="{236D3679-DEB2-4BFB-8281-80418A289606}" presName="sibTrans" presStyleLbl="sibTrans2D1" presStyleIdx="1" presStyleCnt="4"/>
      <dgm:spPr/>
      <dgm:t>
        <a:bodyPr/>
        <a:lstStyle/>
        <a:p>
          <a:endParaRPr lang="en-US"/>
        </a:p>
      </dgm:t>
    </dgm:pt>
    <dgm:pt modelId="{E8ECFB71-B290-41DD-831F-DD5CB186DBDB}" type="pres">
      <dgm:prSet presAssocID="{236D3679-DEB2-4BFB-8281-80418A289606}" presName="connectorText" presStyleLbl="sibTrans2D1" presStyleIdx="1" presStyleCnt="4"/>
      <dgm:spPr/>
      <dgm:t>
        <a:bodyPr/>
        <a:lstStyle/>
        <a:p>
          <a:endParaRPr lang="en-US"/>
        </a:p>
      </dgm:t>
    </dgm:pt>
    <dgm:pt modelId="{382FE2F4-E41B-4E59-ABF9-8EADE3982ACE}" type="pres">
      <dgm:prSet presAssocID="{2A591EAB-C5EF-4BF0-9E2D-292CDAA9990A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E83DB28-964A-4C5A-A646-A58115C1DD10}" type="pres">
      <dgm:prSet presAssocID="{5E6FAB7B-C28C-418D-88BE-220BB17BD96C}" presName="sibTrans" presStyleLbl="sibTrans2D1" presStyleIdx="2" presStyleCnt="4"/>
      <dgm:spPr/>
      <dgm:t>
        <a:bodyPr/>
        <a:lstStyle/>
        <a:p>
          <a:endParaRPr lang="en-US"/>
        </a:p>
      </dgm:t>
    </dgm:pt>
    <dgm:pt modelId="{A2C83FC8-703F-401C-91DC-BDD8FF1B9A47}" type="pres">
      <dgm:prSet presAssocID="{5E6FAB7B-C28C-418D-88BE-220BB17BD96C}" presName="connectorText" presStyleLbl="sibTrans2D1" presStyleIdx="2" presStyleCnt="4"/>
      <dgm:spPr/>
      <dgm:t>
        <a:bodyPr/>
        <a:lstStyle/>
        <a:p>
          <a:endParaRPr lang="en-US"/>
        </a:p>
      </dgm:t>
    </dgm:pt>
    <dgm:pt modelId="{8BB87537-C54E-4E94-96AF-4E9DB2A8488B}" type="pres">
      <dgm:prSet presAssocID="{EB707B82-90FB-40A4-BC1E-A33FB43E86E1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C691943-0484-40E9-A90B-334DDB784E7B}" type="pres">
      <dgm:prSet presAssocID="{DDDDABE8-F08A-43BE-BDA0-BE2D9675DDB1}" presName="sibTrans" presStyleLbl="sibTrans2D1" presStyleIdx="3" presStyleCnt="4"/>
      <dgm:spPr/>
      <dgm:t>
        <a:bodyPr/>
        <a:lstStyle/>
        <a:p>
          <a:endParaRPr lang="en-US"/>
        </a:p>
      </dgm:t>
    </dgm:pt>
    <dgm:pt modelId="{25CF14DE-83EC-41C9-A3F4-B185F96699C9}" type="pres">
      <dgm:prSet presAssocID="{DDDDABE8-F08A-43BE-BDA0-BE2D9675DDB1}" presName="connectorText" presStyleLbl="sibTrans2D1" presStyleIdx="3" presStyleCnt="4"/>
      <dgm:spPr/>
      <dgm:t>
        <a:bodyPr/>
        <a:lstStyle/>
        <a:p>
          <a:endParaRPr lang="en-US"/>
        </a:p>
      </dgm:t>
    </dgm:pt>
    <dgm:pt modelId="{8B35A87F-0DC1-4727-BDBA-1EF9C1B5AF98}" type="pres">
      <dgm:prSet presAssocID="{842C1210-3A52-43E2-B6C6-EC78A3D4017E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1446498-A95F-4D85-9CC1-2F70285CA500}" type="presOf" srcId="{236D3679-DEB2-4BFB-8281-80418A289606}" destId="{E8ECFB71-B290-41DD-831F-DD5CB186DBDB}" srcOrd="1" destOrd="0" presId="urn:microsoft.com/office/officeart/2005/8/layout/process1"/>
    <dgm:cxn modelId="{C6CA7AB6-3338-4D9C-B032-2C30BF683FB0}" srcId="{6A72BDDD-467C-4F1F-A719-6DE950ED0700}" destId="{1B98FC24-1546-4325-9EE7-85583745033E}" srcOrd="1" destOrd="0" parTransId="{B0476688-B540-462F-8D86-5E82B1612463}" sibTransId="{236D3679-DEB2-4BFB-8281-80418A289606}"/>
    <dgm:cxn modelId="{2CCA0688-A77D-410B-970F-F2C7D2D34104}" type="presOf" srcId="{EB707B82-90FB-40A4-BC1E-A33FB43E86E1}" destId="{8BB87537-C54E-4E94-96AF-4E9DB2A8488B}" srcOrd="0" destOrd="0" presId="urn:microsoft.com/office/officeart/2005/8/layout/process1"/>
    <dgm:cxn modelId="{F783FF54-0451-4CBD-BE4C-921758CA4DFB}" type="presOf" srcId="{34EC9E68-5EFE-4386-A097-690E44E0C0B1}" destId="{F9987507-87B9-485E-972B-CA29E372C0D8}" srcOrd="0" destOrd="0" presId="urn:microsoft.com/office/officeart/2005/8/layout/process1"/>
    <dgm:cxn modelId="{6C2DC6BB-079B-4A65-BA7F-AAA3FCA87000}" type="presOf" srcId="{30A230FC-8CEC-46EA-ACD4-9DB5B0292A79}" destId="{04E1507C-06CA-4BAF-955D-82CBB9423EB8}" srcOrd="0" destOrd="0" presId="urn:microsoft.com/office/officeart/2005/8/layout/process1"/>
    <dgm:cxn modelId="{40FFE064-FC1C-4C89-A7C6-10988B635E8B}" type="presOf" srcId="{236D3679-DEB2-4BFB-8281-80418A289606}" destId="{9BC8A906-D36D-42F1-B6E7-1697FC44F646}" srcOrd="0" destOrd="0" presId="urn:microsoft.com/office/officeart/2005/8/layout/process1"/>
    <dgm:cxn modelId="{FA198659-95C6-42BA-9F1B-97E7BD1F7E58}" srcId="{6A72BDDD-467C-4F1F-A719-6DE950ED0700}" destId="{34EC9E68-5EFE-4386-A097-690E44E0C0B1}" srcOrd="0" destOrd="0" parTransId="{8626AA27-823E-483A-96C0-94F54B17AA4D}" sibTransId="{30A230FC-8CEC-46EA-ACD4-9DB5B0292A79}"/>
    <dgm:cxn modelId="{BE69414E-A59A-48AC-8480-81BD11847099}" type="presOf" srcId="{1B98FC24-1546-4325-9EE7-85583745033E}" destId="{16C95EE8-5EF6-4634-89A1-30202B751675}" srcOrd="0" destOrd="0" presId="urn:microsoft.com/office/officeart/2005/8/layout/process1"/>
    <dgm:cxn modelId="{2F3F8C4E-BB95-4749-974B-12BE4468CDC6}" srcId="{6A72BDDD-467C-4F1F-A719-6DE950ED0700}" destId="{842C1210-3A52-43E2-B6C6-EC78A3D4017E}" srcOrd="4" destOrd="0" parTransId="{62C6F77C-7CB1-4805-B9CB-26B88FF51185}" sibTransId="{399D81CE-7680-4526-A1C7-4E188C4C7B7C}"/>
    <dgm:cxn modelId="{1714FCDA-BB61-45C2-BE38-8AB2AAAE0673}" type="presOf" srcId="{30A230FC-8CEC-46EA-ACD4-9DB5B0292A79}" destId="{17BF3518-B763-4263-B375-C5B635CB4648}" srcOrd="1" destOrd="0" presId="urn:microsoft.com/office/officeart/2005/8/layout/process1"/>
    <dgm:cxn modelId="{0E20346D-495E-49E7-AB35-CFFE0082269D}" srcId="{6A72BDDD-467C-4F1F-A719-6DE950ED0700}" destId="{2A591EAB-C5EF-4BF0-9E2D-292CDAA9990A}" srcOrd="2" destOrd="0" parTransId="{04291350-4AAA-48C4-BBC4-82FCC0E4E130}" sibTransId="{5E6FAB7B-C28C-418D-88BE-220BB17BD96C}"/>
    <dgm:cxn modelId="{B08370AA-0F29-4C56-99B2-A32CB0325194}" type="presOf" srcId="{DDDDABE8-F08A-43BE-BDA0-BE2D9675DDB1}" destId="{8C691943-0484-40E9-A90B-334DDB784E7B}" srcOrd="0" destOrd="0" presId="urn:microsoft.com/office/officeart/2005/8/layout/process1"/>
    <dgm:cxn modelId="{258D6DBE-8A2F-48F6-8C18-D61A4E911248}" srcId="{6A72BDDD-467C-4F1F-A719-6DE950ED0700}" destId="{EB707B82-90FB-40A4-BC1E-A33FB43E86E1}" srcOrd="3" destOrd="0" parTransId="{A65F4E93-F6DC-4165-BFF7-010C073738AE}" sibTransId="{DDDDABE8-F08A-43BE-BDA0-BE2D9675DDB1}"/>
    <dgm:cxn modelId="{4FF23D95-99DD-44EC-B40A-3452EC3E1236}" type="presOf" srcId="{6A72BDDD-467C-4F1F-A719-6DE950ED0700}" destId="{5883DE16-3EE5-466A-B903-6BE35C69D053}" srcOrd="0" destOrd="0" presId="urn:microsoft.com/office/officeart/2005/8/layout/process1"/>
    <dgm:cxn modelId="{985215C3-23B1-493C-9E86-7614DF4485B3}" type="presOf" srcId="{5E6FAB7B-C28C-418D-88BE-220BB17BD96C}" destId="{A2C83FC8-703F-401C-91DC-BDD8FF1B9A47}" srcOrd="1" destOrd="0" presId="urn:microsoft.com/office/officeart/2005/8/layout/process1"/>
    <dgm:cxn modelId="{7B75C292-48BE-4F05-9D82-A37AAE87BB88}" type="presOf" srcId="{DDDDABE8-F08A-43BE-BDA0-BE2D9675DDB1}" destId="{25CF14DE-83EC-41C9-A3F4-B185F96699C9}" srcOrd="1" destOrd="0" presId="urn:microsoft.com/office/officeart/2005/8/layout/process1"/>
    <dgm:cxn modelId="{D2DE6998-42ED-44AE-86D7-CEE4AF0B1FED}" type="presOf" srcId="{2A591EAB-C5EF-4BF0-9E2D-292CDAA9990A}" destId="{382FE2F4-E41B-4E59-ABF9-8EADE3982ACE}" srcOrd="0" destOrd="0" presId="urn:microsoft.com/office/officeart/2005/8/layout/process1"/>
    <dgm:cxn modelId="{E4603290-95BE-44AD-A7C8-06AAFF927084}" type="presOf" srcId="{5E6FAB7B-C28C-418D-88BE-220BB17BD96C}" destId="{CE83DB28-964A-4C5A-A646-A58115C1DD10}" srcOrd="0" destOrd="0" presId="urn:microsoft.com/office/officeart/2005/8/layout/process1"/>
    <dgm:cxn modelId="{6DC61AD5-FACB-4846-B20C-AE7932117F7E}" type="presOf" srcId="{842C1210-3A52-43E2-B6C6-EC78A3D4017E}" destId="{8B35A87F-0DC1-4727-BDBA-1EF9C1B5AF98}" srcOrd="0" destOrd="0" presId="urn:microsoft.com/office/officeart/2005/8/layout/process1"/>
    <dgm:cxn modelId="{9826DD57-A0FF-4A63-86FB-7CDE618FD4DD}" type="presParOf" srcId="{5883DE16-3EE5-466A-B903-6BE35C69D053}" destId="{F9987507-87B9-485E-972B-CA29E372C0D8}" srcOrd="0" destOrd="0" presId="urn:microsoft.com/office/officeart/2005/8/layout/process1"/>
    <dgm:cxn modelId="{23A17179-CBD8-402B-8A9E-CA06737BCE56}" type="presParOf" srcId="{5883DE16-3EE5-466A-B903-6BE35C69D053}" destId="{04E1507C-06CA-4BAF-955D-82CBB9423EB8}" srcOrd="1" destOrd="0" presId="urn:microsoft.com/office/officeart/2005/8/layout/process1"/>
    <dgm:cxn modelId="{027DBB9B-A72C-4A4A-8096-A5112BB94D2D}" type="presParOf" srcId="{04E1507C-06CA-4BAF-955D-82CBB9423EB8}" destId="{17BF3518-B763-4263-B375-C5B635CB4648}" srcOrd="0" destOrd="0" presId="urn:microsoft.com/office/officeart/2005/8/layout/process1"/>
    <dgm:cxn modelId="{60BAD7BE-56D0-4066-9045-0DCF5462706D}" type="presParOf" srcId="{5883DE16-3EE5-466A-B903-6BE35C69D053}" destId="{16C95EE8-5EF6-4634-89A1-30202B751675}" srcOrd="2" destOrd="0" presId="urn:microsoft.com/office/officeart/2005/8/layout/process1"/>
    <dgm:cxn modelId="{9BB86904-D48D-41F3-AD4B-8DCD5CF7C5E3}" type="presParOf" srcId="{5883DE16-3EE5-466A-B903-6BE35C69D053}" destId="{9BC8A906-D36D-42F1-B6E7-1697FC44F646}" srcOrd="3" destOrd="0" presId="urn:microsoft.com/office/officeart/2005/8/layout/process1"/>
    <dgm:cxn modelId="{2B5158A7-BCDA-436C-8D23-DF859FA18735}" type="presParOf" srcId="{9BC8A906-D36D-42F1-B6E7-1697FC44F646}" destId="{E8ECFB71-B290-41DD-831F-DD5CB186DBDB}" srcOrd="0" destOrd="0" presId="urn:microsoft.com/office/officeart/2005/8/layout/process1"/>
    <dgm:cxn modelId="{5CFFF6AD-A819-42A7-B7DC-50AB0FDC4E78}" type="presParOf" srcId="{5883DE16-3EE5-466A-B903-6BE35C69D053}" destId="{382FE2F4-E41B-4E59-ABF9-8EADE3982ACE}" srcOrd="4" destOrd="0" presId="urn:microsoft.com/office/officeart/2005/8/layout/process1"/>
    <dgm:cxn modelId="{AE1E39D2-CC9F-4F51-BCA7-4FA4EDAD1784}" type="presParOf" srcId="{5883DE16-3EE5-466A-B903-6BE35C69D053}" destId="{CE83DB28-964A-4C5A-A646-A58115C1DD10}" srcOrd="5" destOrd="0" presId="urn:microsoft.com/office/officeart/2005/8/layout/process1"/>
    <dgm:cxn modelId="{8D16025D-4607-4FF3-BAD7-181F3BC7B5FB}" type="presParOf" srcId="{CE83DB28-964A-4C5A-A646-A58115C1DD10}" destId="{A2C83FC8-703F-401C-91DC-BDD8FF1B9A47}" srcOrd="0" destOrd="0" presId="urn:microsoft.com/office/officeart/2005/8/layout/process1"/>
    <dgm:cxn modelId="{5FD5DB84-3032-4AA7-A470-1A285F2C2111}" type="presParOf" srcId="{5883DE16-3EE5-466A-B903-6BE35C69D053}" destId="{8BB87537-C54E-4E94-96AF-4E9DB2A8488B}" srcOrd="6" destOrd="0" presId="urn:microsoft.com/office/officeart/2005/8/layout/process1"/>
    <dgm:cxn modelId="{B6F9ED47-B673-41F9-A65D-E39F4FE0C4ED}" type="presParOf" srcId="{5883DE16-3EE5-466A-B903-6BE35C69D053}" destId="{8C691943-0484-40E9-A90B-334DDB784E7B}" srcOrd="7" destOrd="0" presId="urn:microsoft.com/office/officeart/2005/8/layout/process1"/>
    <dgm:cxn modelId="{C4A20788-B20C-470D-85F1-81C04704821A}" type="presParOf" srcId="{8C691943-0484-40E9-A90B-334DDB784E7B}" destId="{25CF14DE-83EC-41C9-A3F4-B185F96699C9}" srcOrd="0" destOrd="0" presId="urn:microsoft.com/office/officeart/2005/8/layout/process1"/>
    <dgm:cxn modelId="{4518EB5A-8337-42BD-A36B-5EFDB2456602}" type="presParOf" srcId="{5883DE16-3EE5-466A-B903-6BE35C69D053}" destId="{8B35A87F-0DC1-4727-BDBA-1EF9C1B5AF98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A248212-41D8-4460-9B80-E432D279DDEB}" type="doc">
      <dgm:prSet loTypeId="urn:microsoft.com/office/officeart/2005/8/layout/hProcess9" loCatId="process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0BCE26C3-5454-4A96-A7DD-E86E7A0CFC6D}">
      <dgm:prSet phldrT="[Text]"/>
      <dgm:spPr>
        <a:solidFill>
          <a:schemeClr val="bg2"/>
        </a:solidFill>
      </dgm:spPr>
      <dgm:t>
        <a:bodyPr/>
        <a:lstStyle/>
        <a:p>
          <a:r>
            <a:rPr lang="en-US" dirty="0" err="1"/>
            <a:t>Chọn</a:t>
          </a:r>
          <a:r>
            <a:rPr lang="en-US" dirty="0"/>
            <a:t> Chế độ Mesh</a:t>
          </a:r>
        </a:p>
      </dgm:t>
    </dgm:pt>
    <dgm:pt modelId="{3C1DBF6C-3902-45E2-8515-93780BEE4EA4}" type="parTrans" cxnId="{EF180823-D338-4616-A31C-B4F1B2EFCC1E}">
      <dgm:prSet/>
      <dgm:spPr/>
      <dgm:t>
        <a:bodyPr/>
        <a:lstStyle/>
        <a:p>
          <a:endParaRPr lang="en-US"/>
        </a:p>
      </dgm:t>
    </dgm:pt>
    <dgm:pt modelId="{27137959-FFE8-475A-B721-D98482F67012}" type="sibTrans" cxnId="{EF180823-D338-4616-A31C-B4F1B2EFCC1E}">
      <dgm:prSet/>
      <dgm:spPr/>
      <dgm:t>
        <a:bodyPr/>
        <a:lstStyle/>
        <a:p>
          <a:endParaRPr lang="en-US"/>
        </a:p>
      </dgm:t>
    </dgm:pt>
    <dgm:pt modelId="{78DDF81F-511F-441B-89BD-6D9797A0B7A5}">
      <dgm:prSet phldrT="[Text]"/>
      <dgm:spPr>
        <a:solidFill>
          <a:schemeClr val="accent5"/>
        </a:solidFill>
      </dgm:spPr>
      <dgm:t>
        <a:bodyPr/>
        <a:lstStyle/>
        <a:p>
          <a:r>
            <a:rPr lang="en-US" dirty="0" err="1"/>
            <a:t>Cấu</a:t>
          </a:r>
          <a:r>
            <a:rPr lang="en-US" dirty="0"/>
            <a:t> hình Mesh</a:t>
          </a:r>
        </a:p>
      </dgm:t>
    </dgm:pt>
    <dgm:pt modelId="{C436512C-1E62-40A0-85A6-000C14EC63F4}" type="parTrans" cxnId="{21858079-B6C9-4FD9-ACAA-D1C2B80E705A}">
      <dgm:prSet/>
      <dgm:spPr/>
      <dgm:t>
        <a:bodyPr/>
        <a:lstStyle/>
        <a:p>
          <a:endParaRPr lang="en-US"/>
        </a:p>
      </dgm:t>
    </dgm:pt>
    <dgm:pt modelId="{A9E0458B-CD07-4D42-AF5E-9145DBFFF6D4}" type="sibTrans" cxnId="{21858079-B6C9-4FD9-ACAA-D1C2B80E705A}">
      <dgm:prSet/>
      <dgm:spPr/>
      <dgm:t>
        <a:bodyPr/>
        <a:lstStyle/>
        <a:p>
          <a:endParaRPr lang="en-US"/>
        </a:p>
      </dgm:t>
    </dgm:pt>
    <dgm:pt modelId="{8BBDE6AB-CB8E-45D1-B56E-DEC7C8CBCE0E}">
      <dgm:prSet phldrT="[Text]"/>
      <dgm:spPr>
        <a:solidFill>
          <a:schemeClr val="accent5"/>
        </a:solidFill>
      </dgm:spPr>
      <dgm:t>
        <a:bodyPr/>
        <a:lstStyle/>
        <a:p>
          <a:r>
            <a:rPr lang="en-US" dirty="0" err="1"/>
            <a:t>Nhập</a:t>
          </a:r>
          <a:r>
            <a:rPr lang="en-US" dirty="0"/>
            <a:t> SSID và </a:t>
          </a:r>
          <a:r>
            <a:rPr lang="en-US" dirty="0" err="1"/>
            <a:t>mật</a:t>
          </a:r>
          <a:r>
            <a:rPr lang="en-US" dirty="0"/>
            <a:t> </a:t>
          </a:r>
          <a:r>
            <a:rPr lang="en-US" dirty="0" err="1"/>
            <a:t>khẩu</a:t>
          </a:r>
          <a:r>
            <a:rPr lang="en-US" dirty="0"/>
            <a:t> </a:t>
          </a:r>
          <a:r>
            <a:rPr lang="en-US" dirty="0" err="1"/>
            <a:t>cho</a:t>
          </a:r>
          <a:r>
            <a:rPr lang="en-US" dirty="0"/>
            <a:t> </a:t>
          </a:r>
          <a:r>
            <a:rPr lang="en-US" dirty="0" err="1"/>
            <a:t>mạng</a:t>
          </a:r>
          <a:r>
            <a:rPr lang="en-US" dirty="0"/>
            <a:t> Mesh</a:t>
          </a:r>
        </a:p>
      </dgm:t>
    </dgm:pt>
    <dgm:pt modelId="{B44BDF40-AFA9-4997-B964-11A527C2238F}" type="parTrans" cxnId="{696F26DB-2836-452D-A2ED-1315BE73F1E9}">
      <dgm:prSet/>
      <dgm:spPr/>
      <dgm:t>
        <a:bodyPr/>
        <a:lstStyle/>
        <a:p>
          <a:endParaRPr lang="en-US"/>
        </a:p>
      </dgm:t>
    </dgm:pt>
    <dgm:pt modelId="{4501893B-305A-4F06-84AB-740A951EBC93}" type="sibTrans" cxnId="{696F26DB-2836-452D-A2ED-1315BE73F1E9}">
      <dgm:prSet/>
      <dgm:spPr/>
      <dgm:t>
        <a:bodyPr/>
        <a:lstStyle/>
        <a:p>
          <a:endParaRPr lang="en-US"/>
        </a:p>
      </dgm:t>
    </dgm:pt>
    <dgm:pt modelId="{C2538297-F0FF-4721-BE6E-801F0A8DCAB0}">
      <dgm:prSet phldrT="[Text]"/>
      <dgm:spPr>
        <a:solidFill>
          <a:schemeClr val="accent5"/>
        </a:solidFill>
      </dgm:spPr>
      <dgm:t>
        <a:bodyPr/>
        <a:lstStyle/>
        <a:p>
          <a:r>
            <a:rPr lang="en-US" dirty="0" err="1"/>
            <a:t>Thêm</a:t>
          </a:r>
          <a:r>
            <a:rPr lang="en-US" dirty="0"/>
            <a:t> node (</a:t>
          </a:r>
          <a:r>
            <a:rPr lang="en-US" dirty="0" err="1"/>
            <a:t>tùy</a:t>
          </a:r>
          <a:r>
            <a:rPr lang="en-US" dirty="0"/>
            <a:t> </a:t>
          </a:r>
          <a:r>
            <a:rPr lang="en-US" dirty="0" err="1"/>
            <a:t>chọn</a:t>
          </a:r>
          <a:r>
            <a:rPr lang="en-US" dirty="0"/>
            <a:t>)</a:t>
          </a:r>
        </a:p>
      </dgm:t>
    </dgm:pt>
    <dgm:pt modelId="{06E720C9-2978-4AE8-B278-D6CAFEE7421F}" type="parTrans" cxnId="{47194C76-6A61-4A20-AABC-8C13130BC6F7}">
      <dgm:prSet/>
      <dgm:spPr/>
      <dgm:t>
        <a:bodyPr/>
        <a:lstStyle/>
        <a:p>
          <a:endParaRPr lang="en-US"/>
        </a:p>
      </dgm:t>
    </dgm:pt>
    <dgm:pt modelId="{3158653D-0A3F-4320-911F-4F993F7C85DE}" type="sibTrans" cxnId="{47194C76-6A61-4A20-AABC-8C13130BC6F7}">
      <dgm:prSet/>
      <dgm:spPr/>
      <dgm:t>
        <a:bodyPr/>
        <a:lstStyle/>
        <a:p>
          <a:endParaRPr lang="en-US"/>
        </a:p>
      </dgm:t>
    </dgm:pt>
    <dgm:pt modelId="{99CCBEFE-A524-43B1-B157-B41B504E983F}">
      <dgm:prSet phldrT="[Text]"/>
      <dgm:spPr>
        <a:solidFill>
          <a:schemeClr val="accent5"/>
        </a:solidFill>
      </dgm:spPr>
      <dgm:t>
        <a:bodyPr/>
        <a:lstStyle/>
        <a:p>
          <a:r>
            <a:rPr lang="en-US" dirty="0" err="1"/>
            <a:t>Quét</a:t>
          </a:r>
          <a:r>
            <a:rPr lang="en-US" dirty="0"/>
            <a:t> node </a:t>
          </a:r>
          <a:r>
            <a:rPr lang="en-US" dirty="0" err="1"/>
            <a:t>lân</a:t>
          </a:r>
          <a:r>
            <a:rPr lang="en-US" dirty="0"/>
            <a:t> </a:t>
          </a:r>
          <a:r>
            <a:rPr lang="en-US" dirty="0" err="1"/>
            <a:t>cận</a:t>
          </a:r>
          <a:endParaRPr lang="en-US" dirty="0"/>
        </a:p>
      </dgm:t>
    </dgm:pt>
    <dgm:pt modelId="{CE2975BB-2A26-49D6-9FCC-E92C67A09F0F}" type="parTrans" cxnId="{E5511BAA-7F7F-48E6-AD3C-9397247AA36C}">
      <dgm:prSet/>
      <dgm:spPr/>
      <dgm:t>
        <a:bodyPr/>
        <a:lstStyle/>
        <a:p>
          <a:endParaRPr lang="en-US"/>
        </a:p>
      </dgm:t>
    </dgm:pt>
    <dgm:pt modelId="{E9CF9E8D-D500-4B67-9999-A0076D598843}" type="sibTrans" cxnId="{E5511BAA-7F7F-48E6-AD3C-9397247AA36C}">
      <dgm:prSet/>
      <dgm:spPr/>
      <dgm:t>
        <a:bodyPr/>
        <a:lstStyle/>
        <a:p>
          <a:endParaRPr lang="en-US"/>
        </a:p>
      </dgm:t>
    </dgm:pt>
    <dgm:pt modelId="{A60A7225-1ADF-47C8-AF2A-258494A29EE3}">
      <dgm:prSet phldrT="[Text]"/>
      <dgm:spPr>
        <a:solidFill>
          <a:schemeClr val="accent5"/>
        </a:solidFill>
      </dgm:spPr>
      <dgm:t>
        <a:bodyPr/>
        <a:lstStyle/>
        <a:p>
          <a:r>
            <a:rPr lang="en-US" dirty="0" err="1"/>
            <a:t>Hiển</a:t>
          </a:r>
          <a:r>
            <a:rPr lang="en-US" dirty="0"/>
            <a:t> </a:t>
          </a:r>
          <a:r>
            <a:rPr lang="en-US" dirty="0" err="1"/>
            <a:t>thị</a:t>
          </a:r>
          <a:r>
            <a:rPr lang="en-US" dirty="0"/>
            <a:t> </a:t>
          </a:r>
          <a:r>
            <a:rPr lang="en-US" dirty="0" err="1"/>
            <a:t>danh</a:t>
          </a:r>
          <a:r>
            <a:rPr lang="en-US" dirty="0"/>
            <a:t> </a:t>
          </a:r>
          <a:r>
            <a:rPr lang="en-US" dirty="0" err="1"/>
            <a:t>sách</a:t>
          </a:r>
          <a:r>
            <a:rPr lang="en-US" dirty="0"/>
            <a:t> node </a:t>
          </a:r>
          <a:r>
            <a:rPr lang="en-US" dirty="0" err="1"/>
            <a:t>đã</a:t>
          </a:r>
          <a:r>
            <a:rPr lang="en-US" dirty="0"/>
            <a:t> </a:t>
          </a:r>
          <a:r>
            <a:rPr lang="en-US" dirty="0" err="1"/>
            <a:t>thêm</a:t>
          </a:r>
          <a:endParaRPr lang="en-US" dirty="0"/>
        </a:p>
      </dgm:t>
    </dgm:pt>
    <dgm:pt modelId="{5A5DF3D7-7805-453E-AF65-B68B3EA59964}" type="parTrans" cxnId="{C485E49E-01C3-4025-9C46-9F089F821D04}">
      <dgm:prSet/>
      <dgm:spPr/>
      <dgm:t>
        <a:bodyPr/>
        <a:lstStyle/>
        <a:p>
          <a:endParaRPr lang="en-US"/>
        </a:p>
      </dgm:t>
    </dgm:pt>
    <dgm:pt modelId="{D484864F-E1A3-4169-AA85-6149A1E6E976}" type="sibTrans" cxnId="{C485E49E-01C3-4025-9C46-9F089F821D04}">
      <dgm:prSet/>
      <dgm:spPr/>
      <dgm:t>
        <a:bodyPr/>
        <a:lstStyle/>
        <a:p>
          <a:endParaRPr lang="en-US"/>
        </a:p>
      </dgm:t>
    </dgm:pt>
    <dgm:pt modelId="{2D1CDF61-9658-4939-8182-314570EDE999}">
      <dgm:prSet phldrT="[Text]"/>
      <dgm:spPr>
        <a:solidFill>
          <a:schemeClr val="bg2"/>
        </a:solidFill>
      </dgm:spPr>
      <dgm:t>
        <a:bodyPr/>
        <a:lstStyle/>
        <a:p>
          <a:r>
            <a:rPr lang="en-US" dirty="0" err="1"/>
            <a:t>Hiển</a:t>
          </a:r>
          <a:r>
            <a:rPr lang="en-US" dirty="0"/>
            <a:t> </a:t>
          </a:r>
          <a:r>
            <a:rPr lang="en-US" dirty="0" err="1"/>
            <a:t>thị</a:t>
          </a:r>
          <a:r>
            <a:rPr lang="en-US" dirty="0"/>
            <a:t> </a:t>
          </a:r>
          <a:r>
            <a:rPr lang="en-US" dirty="0" err="1"/>
            <a:t>màn</a:t>
          </a:r>
          <a:r>
            <a:rPr lang="en-US" dirty="0"/>
            <a:t> hình </a:t>
          </a:r>
          <a:r>
            <a:rPr lang="en-US" dirty="0" err="1"/>
            <a:t>hướng</a:t>
          </a:r>
          <a:r>
            <a:rPr lang="en-US" dirty="0"/>
            <a:t> </a:t>
          </a:r>
          <a:r>
            <a:rPr lang="en-US" dirty="0" err="1"/>
            <a:t>dẫn</a:t>
          </a:r>
          <a:r>
            <a:rPr lang="en-US" dirty="0"/>
            <a:t> </a:t>
          </a:r>
          <a:r>
            <a:rPr lang="en-US" dirty="0" err="1"/>
            <a:t>thiết</a:t>
          </a:r>
          <a:r>
            <a:rPr lang="en-US" dirty="0"/>
            <a:t> </a:t>
          </a:r>
          <a:r>
            <a:rPr lang="en-US" dirty="0" err="1"/>
            <a:t>lập</a:t>
          </a:r>
          <a:r>
            <a:rPr lang="en-US" dirty="0"/>
            <a:t> </a:t>
          </a:r>
          <a:r>
            <a:rPr lang="en-US" dirty="0" err="1"/>
            <a:t>thiết</a:t>
          </a:r>
          <a:r>
            <a:rPr lang="en-US" dirty="0"/>
            <a:t> </a:t>
          </a:r>
          <a:r>
            <a:rPr lang="en-US" dirty="0" err="1"/>
            <a:t>bị</a:t>
          </a:r>
          <a:r>
            <a:rPr lang="en-US" dirty="0"/>
            <a:t> Mesh</a:t>
          </a:r>
        </a:p>
      </dgm:t>
    </dgm:pt>
    <dgm:pt modelId="{4734B3AC-2C05-4527-B71D-36B4916718CB}" type="parTrans" cxnId="{51881E48-EA72-4251-B3B3-D5647F474DBB}">
      <dgm:prSet/>
      <dgm:spPr/>
      <dgm:t>
        <a:bodyPr/>
        <a:lstStyle/>
        <a:p>
          <a:endParaRPr lang="en-US"/>
        </a:p>
      </dgm:t>
    </dgm:pt>
    <dgm:pt modelId="{6520E1D4-EA24-4017-AB92-08EA8A585AA9}" type="sibTrans" cxnId="{51881E48-EA72-4251-B3B3-D5647F474DBB}">
      <dgm:prSet/>
      <dgm:spPr/>
      <dgm:t>
        <a:bodyPr/>
        <a:lstStyle/>
        <a:p>
          <a:endParaRPr lang="en-US"/>
        </a:p>
      </dgm:t>
    </dgm:pt>
    <dgm:pt modelId="{638C27FC-A3E5-48E9-9212-ADF9C427B699}">
      <dgm:prSet phldrT="[Text]"/>
      <dgm:spPr/>
      <dgm:t>
        <a:bodyPr/>
        <a:lstStyle/>
        <a:p>
          <a:r>
            <a:rPr lang="en-US" dirty="0" err="1"/>
            <a:t>Hoàn</a:t>
          </a:r>
          <a:r>
            <a:rPr lang="en-US" dirty="0"/>
            <a:t> </a:t>
          </a:r>
          <a:r>
            <a:rPr lang="en-US" dirty="0" err="1"/>
            <a:t>tất</a:t>
          </a:r>
          <a:endParaRPr lang="en-US" dirty="0"/>
        </a:p>
      </dgm:t>
    </dgm:pt>
    <dgm:pt modelId="{4E8FA5B7-2B8C-4320-A907-2C248A5D214D}" type="parTrans" cxnId="{0159E1ED-87FC-4E2A-953D-2F43F65585FB}">
      <dgm:prSet/>
      <dgm:spPr/>
      <dgm:t>
        <a:bodyPr/>
        <a:lstStyle/>
        <a:p>
          <a:endParaRPr lang="en-US"/>
        </a:p>
      </dgm:t>
    </dgm:pt>
    <dgm:pt modelId="{DCDA02D0-F0D5-4BC1-A2E6-003B60BD3838}" type="sibTrans" cxnId="{0159E1ED-87FC-4E2A-953D-2F43F65585FB}">
      <dgm:prSet/>
      <dgm:spPr/>
      <dgm:t>
        <a:bodyPr/>
        <a:lstStyle/>
        <a:p>
          <a:endParaRPr lang="en-US"/>
        </a:p>
      </dgm:t>
    </dgm:pt>
    <dgm:pt modelId="{854D46D7-61A4-4DAE-BB7B-E6229E7850F5}" type="pres">
      <dgm:prSet presAssocID="{0A248212-41D8-4460-9B80-E432D279DDEB}" presName="CompostProcess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740D572-3DAC-4F03-BC64-C2E64673C300}" type="pres">
      <dgm:prSet presAssocID="{0A248212-41D8-4460-9B80-E432D279DDEB}" presName="arrow" presStyleLbl="bgShp" presStyleIdx="0" presStyleCnt="1"/>
      <dgm:spPr/>
    </dgm:pt>
    <dgm:pt modelId="{FCC62D62-3542-45B9-817C-8F3E08F296BD}" type="pres">
      <dgm:prSet presAssocID="{0A248212-41D8-4460-9B80-E432D279DDEB}" presName="linearProcess" presStyleCnt="0"/>
      <dgm:spPr/>
    </dgm:pt>
    <dgm:pt modelId="{73E70648-6296-4439-AB9D-5CFE72484136}" type="pres">
      <dgm:prSet presAssocID="{0BCE26C3-5454-4A96-A7DD-E86E7A0CFC6D}" presName="text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484EBAD-582C-40C0-A94F-83EDBD32F4A2}" type="pres">
      <dgm:prSet presAssocID="{27137959-FFE8-475A-B721-D98482F67012}" presName="sibTrans" presStyleCnt="0"/>
      <dgm:spPr/>
    </dgm:pt>
    <dgm:pt modelId="{A119FCC6-BEB3-46CB-ADA3-C6B14284EFDA}" type="pres">
      <dgm:prSet presAssocID="{78DDF81F-511F-441B-89BD-6D9797A0B7A5}" presName="text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A188FE0-D279-4EBE-993C-E719F4BAAA94}" type="pres">
      <dgm:prSet presAssocID="{A9E0458B-CD07-4D42-AF5E-9145DBFFF6D4}" presName="sibTrans" presStyleCnt="0"/>
      <dgm:spPr/>
    </dgm:pt>
    <dgm:pt modelId="{EF655EE5-B062-4212-A269-58314C9AAB9D}" type="pres">
      <dgm:prSet presAssocID="{C2538297-F0FF-4721-BE6E-801F0A8DCAB0}" presName="text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65E3F67-3498-46E7-A711-394CCE9A5F62}" type="pres">
      <dgm:prSet presAssocID="{3158653D-0A3F-4320-911F-4F993F7C85DE}" presName="sibTrans" presStyleCnt="0"/>
      <dgm:spPr/>
    </dgm:pt>
    <dgm:pt modelId="{129BF083-27FF-4F10-9630-3AB36C2B22F3}" type="pres">
      <dgm:prSet presAssocID="{638C27FC-A3E5-48E9-9212-ADF9C427B699}" presName="text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88ACFAB-6FCD-4B7C-A410-2AECE3A44ED1}" type="presOf" srcId="{A60A7225-1ADF-47C8-AF2A-258494A29EE3}" destId="{EF655EE5-B062-4212-A269-58314C9AAB9D}" srcOrd="0" destOrd="2" presId="urn:microsoft.com/office/officeart/2005/8/layout/hProcess9"/>
    <dgm:cxn modelId="{2EC7FCF8-7AF6-4018-BF76-D5EBB729E5C7}" type="presOf" srcId="{C2538297-F0FF-4721-BE6E-801F0A8DCAB0}" destId="{EF655EE5-B062-4212-A269-58314C9AAB9D}" srcOrd="0" destOrd="0" presId="urn:microsoft.com/office/officeart/2005/8/layout/hProcess9"/>
    <dgm:cxn modelId="{BB533AD0-16ED-42E7-9C6F-117D5EA47B29}" type="presOf" srcId="{0A248212-41D8-4460-9B80-E432D279DDEB}" destId="{854D46D7-61A4-4DAE-BB7B-E6229E7850F5}" srcOrd="0" destOrd="0" presId="urn:microsoft.com/office/officeart/2005/8/layout/hProcess9"/>
    <dgm:cxn modelId="{21858079-B6C9-4FD9-ACAA-D1C2B80E705A}" srcId="{0A248212-41D8-4460-9B80-E432D279DDEB}" destId="{78DDF81F-511F-441B-89BD-6D9797A0B7A5}" srcOrd="1" destOrd="0" parTransId="{C436512C-1E62-40A0-85A6-000C14EC63F4}" sibTransId="{A9E0458B-CD07-4D42-AF5E-9145DBFFF6D4}"/>
    <dgm:cxn modelId="{B1745B3F-EB27-433E-BCA1-B763505CCC9F}" type="presOf" srcId="{99CCBEFE-A524-43B1-B157-B41B504E983F}" destId="{EF655EE5-B062-4212-A269-58314C9AAB9D}" srcOrd="0" destOrd="1" presId="urn:microsoft.com/office/officeart/2005/8/layout/hProcess9"/>
    <dgm:cxn modelId="{696F26DB-2836-452D-A2ED-1315BE73F1E9}" srcId="{78DDF81F-511F-441B-89BD-6D9797A0B7A5}" destId="{8BBDE6AB-CB8E-45D1-B56E-DEC7C8CBCE0E}" srcOrd="0" destOrd="0" parTransId="{B44BDF40-AFA9-4997-B964-11A527C2238F}" sibTransId="{4501893B-305A-4F06-84AB-740A951EBC93}"/>
    <dgm:cxn modelId="{0159E1ED-87FC-4E2A-953D-2F43F65585FB}" srcId="{0A248212-41D8-4460-9B80-E432D279DDEB}" destId="{638C27FC-A3E5-48E9-9212-ADF9C427B699}" srcOrd="3" destOrd="0" parTransId="{4E8FA5B7-2B8C-4320-A907-2C248A5D214D}" sibTransId="{DCDA02D0-F0D5-4BC1-A2E6-003B60BD3838}"/>
    <dgm:cxn modelId="{7B28AB0C-4910-4FA8-BBE4-A27A0946CACB}" type="presOf" srcId="{78DDF81F-511F-441B-89BD-6D9797A0B7A5}" destId="{A119FCC6-BEB3-46CB-ADA3-C6B14284EFDA}" srcOrd="0" destOrd="0" presId="urn:microsoft.com/office/officeart/2005/8/layout/hProcess9"/>
    <dgm:cxn modelId="{EF180823-D338-4616-A31C-B4F1B2EFCC1E}" srcId="{0A248212-41D8-4460-9B80-E432D279DDEB}" destId="{0BCE26C3-5454-4A96-A7DD-E86E7A0CFC6D}" srcOrd="0" destOrd="0" parTransId="{3C1DBF6C-3902-45E2-8515-93780BEE4EA4}" sibTransId="{27137959-FFE8-475A-B721-D98482F67012}"/>
    <dgm:cxn modelId="{4D40AE4B-8EE5-4215-A9BD-CECE3681C3A5}" type="presOf" srcId="{2D1CDF61-9658-4939-8182-314570EDE999}" destId="{73E70648-6296-4439-AB9D-5CFE72484136}" srcOrd="0" destOrd="1" presId="urn:microsoft.com/office/officeart/2005/8/layout/hProcess9"/>
    <dgm:cxn modelId="{47194C76-6A61-4A20-AABC-8C13130BC6F7}" srcId="{0A248212-41D8-4460-9B80-E432D279DDEB}" destId="{C2538297-F0FF-4721-BE6E-801F0A8DCAB0}" srcOrd="2" destOrd="0" parTransId="{06E720C9-2978-4AE8-B278-D6CAFEE7421F}" sibTransId="{3158653D-0A3F-4320-911F-4F993F7C85DE}"/>
    <dgm:cxn modelId="{70665D58-61E0-4E74-A899-89B3CCB01509}" type="presOf" srcId="{8BBDE6AB-CB8E-45D1-B56E-DEC7C8CBCE0E}" destId="{A119FCC6-BEB3-46CB-ADA3-C6B14284EFDA}" srcOrd="0" destOrd="1" presId="urn:microsoft.com/office/officeart/2005/8/layout/hProcess9"/>
    <dgm:cxn modelId="{E5511BAA-7F7F-48E6-AD3C-9397247AA36C}" srcId="{C2538297-F0FF-4721-BE6E-801F0A8DCAB0}" destId="{99CCBEFE-A524-43B1-B157-B41B504E983F}" srcOrd="0" destOrd="0" parTransId="{CE2975BB-2A26-49D6-9FCC-E92C67A09F0F}" sibTransId="{E9CF9E8D-D500-4B67-9999-A0076D598843}"/>
    <dgm:cxn modelId="{51881E48-EA72-4251-B3B3-D5647F474DBB}" srcId="{0BCE26C3-5454-4A96-A7DD-E86E7A0CFC6D}" destId="{2D1CDF61-9658-4939-8182-314570EDE999}" srcOrd="0" destOrd="0" parTransId="{4734B3AC-2C05-4527-B71D-36B4916718CB}" sibTransId="{6520E1D4-EA24-4017-AB92-08EA8A585AA9}"/>
    <dgm:cxn modelId="{A1C698C4-E015-4B00-A756-3952238203E7}" type="presOf" srcId="{638C27FC-A3E5-48E9-9212-ADF9C427B699}" destId="{129BF083-27FF-4F10-9630-3AB36C2B22F3}" srcOrd="0" destOrd="0" presId="urn:microsoft.com/office/officeart/2005/8/layout/hProcess9"/>
    <dgm:cxn modelId="{7B5EBDD2-ED83-4DF7-9473-515A984219BF}" type="presOf" srcId="{0BCE26C3-5454-4A96-A7DD-E86E7A0CFC6D}" destId="{73E70648-6296-4439-AB9D-5CFE72484136}" srcOrd="0" destOrd="0" presId="urn:microsoft.com/office/officeart/2005/8/layout/hProcess9"/>
    <dgm:cxn modelId="{C485E49E-01C3-4025-9C46-9F089F821D04}" srcId="{C2538297-F0FF-4721-BE6E-801F0A8DCAB0}" destId="{A60A7225-1ADF-47C8-AF2A-258494A29EE3}" srcOrd="1" destOrd="0" parTransId="{5A5DF3D7-7805-453E-AF65-B68B3EA59964}" sibTransId="{D484864F-E1A3-4169-AA85-6149A1E6E976}"/>
    <dgm:cxn modelId="{86AE7A81-5025-4602-A90A-17F040EEB421}" type="presParOf" srcId="{854D46D7-61A4-4DAE-BB7B-E6229E7850F5}" destId="{4740D572-3DAC-4F03-BC64-C2E64673C300}" srcOrd="0" destOrd="0" presId="urn:microsoft.com/office/officeart/2005/8/layout/hProcess9"/>
    <dgm:cxn modelId="{D5DA24D4-1552-4BF0-BB30-E07340EC25FC}" type="presParOf" srcId="{854D46D7-61A4-4DAE-BB7B-E6229E7850F5}" destId="{FCC62D62-3542-45B9-817C-8F3E08F296BD}" srcOrd="1" destOrd="0" presId="urn:microsoft.com/office/officeart/2005/8/layout/hProcess9"/>
    <dgm:cxn modelId="{8BCF22BC-87E3-4376-A988-9E805CE76955}" type="presParOf" srcId="{FCC62D62-3542-45B9-817C-8F3E08F296BD}" destId="{73E70648-6296-4439-AB9D-5CFE72484136}" srcOrd="0" destOrd="0" presId="urn:microsoft.com/office/officeart/2005/8/layout/hProcess9"/>
    <dgm:cxn modelId="{A0FBC4C3-C91E-4E36-BE2E-120DDDDB09DB}" type="presParOf" srcId="{FCC62D62-3542-45B9-817C-8F3E08F296BD}" destId="{3484EBAD-582C-40C0-A94F-83EDBD32F4A2}" srcOrd="1" destOrd="0" presId="urn:microsoft.com/office/officeart/2005/8/layout/hProcess9"/>
    <dgm:cxn modelId="{F6B47408-8ECC-4B81-8803-2659CE86F60D}" type="presParOf" srcId="{FCC62D62-3542-45B9-817C-8F3E08F296BD}" destId="{A119FCC6-BEB3-46CB-ADA3-C6B14284EFDA}" srcOrd="2" destOrd="0" presId="urn:microsoft.com/office/officeart/2005/8/layout/hProcess9"/>
    <dgm:cxn modelId="{94DF7985-F272-4B08-A158-7D8B5603E836}" type="presParOf" srcId="{FCC62D62-3542-45B9-817C-8F3E08F296BD}" destId="{4A188FE0-D279-4EBE-993C-E719F4BAAA94}" srcOrd="3" destOrd="0" presId="urn:microsoft.com/office/officeart/2005/8/layout/hProcess9"/>
    <dgm:cxn modelId="{982D3809-1651-4807-B467-EE49E89FA8C0}" type="presParOf" srcId="{FCC62D62-3542-45B9-817C-8F3E08F296BD}" destId="{EF655EE5-B062-4212-A269-58314C9AAB9D}" srcOrd="4" destOrd="0" presId="urn:microsoft.com/office/officeart/2005/8/layout/hProcess9"/>
    <dgm:cxn modelId="{FEA6945D-89EC-4A9A-8D8F-24810CEA8415}" type="presParOf" srcId="{FCC62D62-3542-45B9-817C-8F3E08F296BD}" destId="{365E3F67-3498-46E7-A711-394CCE9A5F62}" srcOrd="5" destOrd="0" presId="urn:microsoft.com/office/officeart/2005/8/layout/hProcess9"/>
    <dgm:cxn modelId="{4018E579-215A-442F-85D6-59E57D5E6B44}" type="presParOf" srcId="{FCC62D62-3542-45B9-817C-8F3E08F296BD}" destId="{129BF083-27FF-4F10-9630-3AB36C2B22F3}" srcOrd="6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A248212-41D8-4460-9B80-E432D279DDEB}" type="doc">
      <dgm:prSet loTypeId="urn:microsoft.com/office/officeart/2005/8/layout/hProcess9" loCatId="process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en-US"/>
        </a:p>
      </dgm:t>
    </dgm:pt>
    <dgm:pt modelId="{0BCE26C3-5454-4A96-A7DD-E86E7A0CFC6D}">
      <dgm:prSet phldrT="[Text]"/>
      <dgm:spPr>
        <a:solidFill>
          <a:schemeClr val="bg2"/>
        </a:solidFill>
      </dgm:spPr>
      <dgm:t>
        <a:bodyPr/>
        <a:lstStyle/>
        <a:p>
          <a:r>
            <a:rPr lang="en-US" dirty="0" err="1"/>
            <a:t>Chọn</a:t>
          </a:r>
          <a:r>
            <a:rPr lang="en-US" dirty="0"/>
            <a:t> Chế độ Mesh</a:t>
          </a:r>
        </a:p>
      </dgm:t>
    </dgm:pt>
    <dgm:pt modelId="{3C1DBF6C-3902-45E2-8515-93780BEE4EA4}" type="parTrans" cxnId="{EF180823-D338-4616-A31C-B4F1B2EFCC1E}">
      <dgm:prSet/>
      <dgm:spPr/>
      <dgm:t>
        <a:bodyPr/>
        <a:lstStyle/>
        <a:p>
          <a:endParaRPr lang="en-US"/>
        </a:p>
      </dgm:t>
    </dgm:pt>
    <dgm:pt modelId="{27137959-FFE8-475A-B721-D98482F67012}" type="sibTrans" cxnId="{EF180823-D338-4616-A31C-B4F1B2EFCC1E}">
      <dgm:prSet/>
      <dgm:spPr/>
      <dgm:t>
        <a:bodyPr/>
        <a:lstStyle/>
        <a:p>
          <a:endParaRPr lang="en-US"/>
        </a:p>
      </dgm:t>
    </dgm:pt>
    <dgm:pt modelId="{78DDF81F-511F-441B-89BD-6D9797A0B7A5}">
      <dgm:prSet phldrT="[Text]"/>
      <dgm:spPr>
        <a:solidFill>
          <a:schemeClr val="accent5"/>
        </a:solidFill>
      </dgm:spPr>
      <dgm:t>
        <a:bodyPr/>
        <a:lstStyle/>
        <a:p>
          <a:r>
            <a:rPr lang="en-US" dirty="0" err="1"/>
            <a:t>Cấu</a:t>
          </a:r>
          <a:r>
            <a:rPr lang="en-US" dirty="0"/>
            <a:t> hình Mesh</a:t>
          </a:r>
        </a:p>
      </dgm:t>
    </dgm:pt>
    <dgm:pt modelId="{C436512C-1E62-40A0-85A6-000C14EC63F4}" type="parTrans" cxnId="{21858079-B6C9-4FD9-ACAA-D1C2B80E705A}">
      <dgm:prSet/>
      <dgm:spPr/>
      <dgm:t>
        <a:bodyPr/>
        <a:lstStyle/>
        <a:p>
          <a:endParaRPr lang="en-US"/>
        </a:p>
      </dgm:t>
    </dgm:pt>
    <dgm:pt modelId="{A9E0458B-CD07-4D42-AF5E-9145DBFFF6D4}" type="sibTrans" cxnId="{21858079-B6C9-4FD9-ACAA-D1C2B80E705A}">
      <dgm:prSet/>
      <dgm:spPr/>
      <dgm:t>
        <a:bodyPr/>
        <a:lstStyle/>
        <a:p>
          <a:endParaRPr lang="en-US"/>
        </a:p>
      </dgm:t>
    </dgm:pt>
    <dgm:pt modelId="{8BBDE6AB-CB8E-45D1-B56E-DEC7C8CBCE0E}">
      <dgm:prSet phldrT="[Text]"/>
      <dgm:spPr>
        <a:solidFill>
          <a:schemeClr val="accent5"/>
        </a:solidFill>
      </dgm:spPr>
      <dgm:t>
        <a:bodyPr/>
        <a:lstStyle/>
        <a:p>
          <a:r>
            <a:rPr lang="en-US" dirty="0" err="1"/>
            <a:t>Nhập</a:t>
          </a:r>
          <a:r>
            <a:rPr lang="en-US" dirty="0"/>
            <a:t> SSID và </a:t>
          </a:r>
          <a:r>
            <a:rPr lang="en-US" dirty="0" err="1"/>
            <a:t>mật</a:t>
          </a:r>
          <a:r>
            <a:rPr lang="en-US" dirty="0"/>
            <a:t> </a:t>
          </a:r>
          <a:r>
            <a:rPr lang="en-US" dirty="0" err="1"/>
            <a:t>khẩu</a:t>
          </a:r>
          <a:r>
            <a:rPr lang="en-US" dirty="0"/>
            <a:t> </a:t>
          </a:r>
          <a:r>
            <a:rPr lang="en-US" dirty="0" err="1"/>
            <a:t>cho</a:t>
          </a:r>
          <a:r>
            <a:rPr lang="en-US" dirty="0"/>
            <a:t> </a:t>
          </a:r>
          <a:r>
            <a:rPr lang="en-US" dirty="0" err="1"/>
            <a:t>mạng</a:t>
          </a:r>
          <a:r>
            <a:rPr lang="en-US" dirty="0"/>
            <a:t> Mesh</a:t>
          </a:r>
        </a:p>
      </dgm:t>
    </dgm:pt>
    <dgm:pt modelId="{B44BDF40-AFA9-4997-B964-11A527C2238F}" type="parTrans" cxnId="{696F26DB-2836-452D-A2ED-1315BE73F1E9}">
      <dgm:prSet/>
      <dgm:spPr/>
      <dgm:t>
        <a:bodyPr/>
        <a:lstStyle/>
        <a:p>
          <a:endParaRPr lang="en-US"/>
        </a:p>
      </dgm:t>
    </dgm:pt>
    <dgm:pt modelId="{4501893B-305A-4F06-84AB-740A951EBC93}" type="sibTrans" cxnId="{696F26DB-2836-452D-A2ED-1315BE73F1E9}">
      <dgm:prSet/>
      <dgm:spPr/>
      <dgm:t>
        <a:bodyPr/>
        <a:lstStyle/>
        <a:p>
          <a:endParaRPr lang="en-US"/>
        </a:p>
      </dgm:t>
    </dgm:pt>
    <dgm:pt modelId="{C2538297-F0FF-4721-BE6E-801F0A8DCAB0}">
      <dgm:prSet phldrT="[Text]"/>
      <dgm:spPr>
        <a:solidFill>
          <a:schemeClr val="accent5"/>
        </a:solidFill>
      </dgm:spPr>
      <dgm:t>
        <a:bodyPr/>
        <a:lstStyle/>
        <a:p>
          <a:r>
            <a:rPr lang="en-US" dirty="0" err="1"/>
            <a:t>Thêm</a:t>
          </a:r>
          <a:r>
            <a:rPr lang="en-US" dirty="0"/>
            <a:t> node (</a:t>
          </a:r>
          <a:r>
            <a:rPr lang="en-US" dirty="0" err="1"/>
            <a:t>tùy</a:t>
          </a:r>
          <a:r>
            <a:rPr lang="en-US" dirty="0"/>
            <a:t> </a:t>
          </a:r>
          <a:r>
            <a:rPr lang="en-US" dirty="0" err="1"/>
            <a:t>chọn</a:t>
          </a:r>
          <a:r>
            <a:rPr lang="en-US" dirty="0"/>
            <a:t>)</a:t>
          </a:r>
        </a:p>
      </dgm:t>
    </dgm:pt>
    <dgm:pt modelId="{06E720C9-2978-4AE8-B278-D6CAFEE7421F}" type="parTrans" cxnId="{47194C76-6A61-4A20-AABC-8C13130BC6F7}">
      <dgm:prSet/>
      <dgm:spPr/>
      <dgm:t>
        <a:bodyPr/>
        <a:lstStyle/>
        <a:p>
          <a:endParaRPr lang="en-US"/>
        </a:p>
      </dgm:t>
    </dgm:pt>
    <dgm:pt modelId="{3158653D-0A3F-4320-911F-4F993F7C85DE}" type="sibTrans" cxnId="{47194C76-6A61-4A20-AABC-8C13130BC6F7}">
      <dgm:prSet/>
      <dgm:spPr/>
      <dgm:t>
        <a:bodyPr/>
        <a:lstStyle/>
        <a:p>
          <a:endParaRPr lang="en-US"/>
        </a:p>
      </dgm:t>
    </dgm:pt>
    <dgm:pt modelId="{99CCBEFE-A524-43B1-B157-B41B504E983F}">
      <dgm:prSet phldrT="[Text]"/>
      <dgm:spPr>
        <a:solidFill>
          <a:schemeClr val="accent5"/>
        </a:solidFill>
      </dgm:spPr>
      <dgm:t>
        <a:bodyPr/>
        <a:lstStyle/>
        <a:p>
          <a:r>
            <a:rPr lang="en-US" dirty="0" err="1"/>
            <a:t>Quét</a:t>
          </a:r>
          <a:r>
            <a:rPr lang="en-US" dirty="0"/>
            <a:t> node </a:t>
          </a:r>
          <a:r>
            <a:rPr lang="en-US" dirty="0" err="1"/>
            <a:t>lân</a:t>
          </a:r>
          <a:r>
            <a:rPr lang="en-US" dirty="0"/>
            <a:t> </a:t>
          </a:r>
          <a:r>
            <a:rPr lang="en-US" dirty="0" err="1"/>
            <a:t>cận</a:t>
          </a:r>
          <a:endParaRPr lang="en-US" dirty="0"/>
        </a:p>
      </dgm:t>
    </dgm:pt>
    <dgm:pt modelId="{CE2975BB-2A26-49D6-9FCC-E92C67A09F0F}" type="parTrans" cxnId="{E5511BAA-7F7F-48E6-AD3C-9397247AA36C}">
      <dgm:prSet/>
      <dgm:spPr/>
      <dgm:t>
        <a:bodyPr/>
        <a:lstStyle/>
        <a:p>
          <a:endParaRPr lang="en-US"/>
        </a:p>
      </dgm:t>
    </dgm:pt>
    <dgm:pt modelId="{E9CF9E8D-D500-4B67-9999-A0076D598843}" type="sibTrans" cxnId="{E5511BAA-7F7F-48E6-AD3C-9397247AA36C}">
      <dgm:prSet/>
      <dgm:spPr/>
      <dgm:t>
        <a:bodyPr/>
        <a:lstStyle/>
        <a:p>
          <a:endParaRPr lang="en-US"/>
        </a:p>
      </dgm:t>
    </dgm:pt>
    <dgm:pt modelId="{A60A7225-1ADF-47C8-AF2A-258494A29EE3}">
      <dgm:prSet phldrT="[Text]"/>
      <dgm:spPr>
        <a:solidFill>
          <a:schemeClr val="accent5"/>
        </a:solidFill>
      </dgm:spPr>
      <dgm:t>
        <a:bodyPr/>
        <a:lstStyle/>
        <a:p>
          <a:r>
            <a:rPr lang="en-US" dirty="0" err="1"/>
            <a:t>Hiển</a:t>
          </a:r>
          <a:r>
            <a:rPr lang="en-US" dirty="0"/>
            <a:t> </a:t>
          </a:r>
          <a:r>
            <a:rPr lang="en-US" dirty="0" err="1"/>
            <a:t>thị</a:t>
          </a:r>
          <a:r>
            <a:rPr lang="en-US" dirty="0"/>
            <a:t> </a:t>
          </a:r>
          <a:r>
            <a:rPr lang="en-US" dirty="0" err="1"/>
            <a:t>danh</a:t>
          </a:r>
          <a:r>
            <a:rPr lang="en-US" dirty="0"/>
            <a:t> </a:t>
          </a:r>
          <a:r>
            <a:rPr lang="en-US" dirty="0" err="1"/>
            <a:t>sách</a:t>
          </a:r>
          <a:r>
            <a:rPr lang="en-US" dirty="0"/>
            <a:t> node </a:t>
          </a:r>
          <a:r>
            <a:rPr lang="en-US" dirty="0" err="1"/>
            <a:t>đã</a:t>
          </a:r>
          <a:r>
            <a:rPr lang="en-US" dirty="0"/>
            <a:t> </a:t>
          </a:r>
          <a:r>
            <a:rPr lang="en-US" dirty="0" err="1"/>
            <a:t>thêm</a:t>
          </a:r>
          <a:endParaRPr lang="en-US" dirty="0"/>
        </a:p>
      </dgm:t>
    </dgm:pt>
    <dgm:pt modelId="{5A5DF3D7-7805-453E-AF65-B68B3EA59964}" type="parTrans" cxnId="{C485E49E-01C3-4025-9C46-9F089F821D04}">
      <dgm:prSet/>
      <dgm:spPr/>
      <dgm:t>
        <a:bodyPr/>
        <a:lstStyle/>
        <a:p>
          <a:endParaRPr lang="en-US"/>
        </a:p>
      </dgm:t>
    </dgm:pt>
    <dgm:pt modelId="{D484864F-E1A3-4169-AA85-6149A1E6E976}" type="sibTrans" cxnId="{C485E49E-01C3-4025-9C46-9F089F821D04}">
      <dgm:prSet/>
      <dgm:spPr/>
      <dgm:t>
        <a:bodyPr/>
        <a:lstStyle/>
        <a:p>
          <a:endParaRPr lang="en-US"/>
        </a:p>
      </dgm:t>
    </dgm:pt>
    <dgm:pt modelId="{2D1CDF61-9658-4939-8182-314570EDE999}">
      <dgm:prSet phldrT="[Text]"/>
      <dgm:spPr>
        <a:solidFill>
          <a:schemeClr val="bg2"/>
        </a:solidFill>
      </dgm:spPr>
      <dgm:t>
        <a:bodyPr/>
        <a:lstStyle/>
        <a:p>
          <a:r>
            <a:rPr lang="en-US" dirty="0" err="1"/>
            <a:t>Hiển</a:t>
          </a:r>
          <a:r>
            <a:rPr lang="en-US" dirty="0"/>
            <a:t> </a:t>
          </a:r>
          <a:r>
            <a:rPr lang="en-US" dirty="0" err="1"/>
            <a:t>thị</a:t>
          </a:r>
          <a:r>
            <a:rPr lang="en-US" dirty="0"/>
            <a:t> </a:t>
          </a:r>
          <a:r>
            <a:rPr lang="en-US" dirty="0" err="1"/>
            <a:t>màn</a:t>
          </a:r>
          <a:r>
            <a:rPr lang="en-US" dirty="0"/>
            <a:t> hình </a:t>
          </a:r>
          <a:r>
            <a:rPr lang="en-US" dirty="0" err="1"/>
            <a:t>hướng</a:t>
          </a:r>
          <a:r>
            <a:rPr lang="en-US" dirty="0"/>
            <a:t> </a:t>
          </a:r>
          <a:r>
            <a:rPr lang="en-US" dirty="0" err="1"/>
            <a:t>dẫn</a:t>
          </a:r>
          <a:r>
            <a:rPr lang="en-US" dirty="0"/>
            <a:t> </a:t>
          </a:r>
          <a:r>
            <a:rPr lang="en-US" dirty="0" err="1"/>
            <a:t>thiết</a:t>
          </a:r>
          <a:r>
            <a:rPr lang="en-US" dirty="0"/>
            <a:t> </a:t>
          </a:r>
          <a:r>
            <a:rPr lang="en-US" dirty="0" err="1"/>
            <a:t>lập</a:t>
          </a:r>
          <a:r>
            <a:rPr lang="en-US" dirty="0"/>
            <a:t> </a:t>
          </a:r>
          <a:r>
            <a:rPr lang="en-US" dirty="0" err="1"/>
            <a:t>thiết</a:t>
          </a:r>
          <a:r>
            <a:rPr lang="en-US" dirty="0"/>
            <a:t> </a:t>
          </a:r>
          <a:r>
            <a:rPr lang="en-US" dirty="0" err="1"/>
            <a:t>bị</a:t>
          </a:r>
          <a:r>
            <a:rPr lang="en-US" dirty="0"/>
            <a:t> Mesh</a:t>
          </a:r>
        </a:p>
      </dgm:t>
    </dgm:pt>
    <dgm:pt modelId="{4734B3AC-2C05-4527-B71D-36B4916718CB}" type="parTrans" cxnId="{51881E48-EA72-4251-B3B3-D5647F474DBB}">
      <dgm:prSet/>
      <dgm:spPr/>
      <dgm:t>
        <a:bodyPr/>
        <a:lstStyle/>
        <a:p>
          <a:endParaRPr lang="en-US"/>
        </a:p>
      </dgm:t>
    </dgm:pt>
    <dgm:pt modelId="{6520E1D4-EA24-4017-AB92-08EA8A585AA9}" type="sibTrans" cxnId="{51881E48-EA72-4251-B3B3-D5647F474DBB}">
      <dgm:prSet/>
      <dgm:spPr/>
      <dgm:t>
        <a:bodyPr/>
        <a:lstStyle/>
        <a:p>
          <a:endParaRPr lang="en-US"/>
        </a:p>
      </dgm:t>
    </dgm:pt>
    <dgm:pt modelId="{638C27FC-A3E5-48E9-9212-ADF9C427B699}">
      <dgm:prSet phldrT="[Text]"/>
      <dgm:spPr/>
      <dgm:t>
        <a:bodyPr/>
        <a:lstStyle/>
        <a:p>
          <a:r>
            <a:rPr lang="en-US" dirty="0" err="1"/>
            <a:t>Hoàn</a:t>
          </a:r>
          <a:r>
            <a:rPr lang="en-US" dirty="0"/>
            <a:t> </a:t>
          </a:r>
          <a:r>
            <a:rPr lang="en-US" dirty="0" err="1"/>
            <a:t>tất</a:t>
          </a:r>
          <a:endParaRPr lang="en-US" dirty="0"/>
        </a:p>
      </dgm:t>
    </dgm:pt>
    <dgm:pt modelId="{4E8FA5B7-2B8C-4320-A907-2C248A5D214D}" type="parTrans" cxnId="{0159E1ED-87FC-4E2A-953D-2F43F65585FB}">
      <dgm:prSet/>
      <dgm:spPr/>
      <dgm:t>
        <a:bodyPr/>
        <a:lstStyle/>
        <a:p>
          <a:endParaRPr lang="en-US"/>
        </a:p>
      </dgm:t>
    </dgm:pt>
    <dgm:pt modelId="{DCDA02D0-F0D5-4BC1-A2E6-003B60BD3838}" type="sibTrans" cxnId="{0159E1ED-87FC-4E2A-953D-2F43F65585FB}">
      <dgm:prSet/>
      <dgm:spPr/>
      <dgm:t>
        <a:bodyPr/>
        <a:lstStyle/>
        <a:p>
          <a:endParaRPr lang="en-US"/>
        </a:p>
      </dgm:t>
    </dgm:pt>
    <dgm:pt modelId="{63F9895B-BE16-424C-B812-81C408E16521}">
      <dgm:prSet phldrT="[Text]"/>
      <dgm:spPr/>
      <dgm:t>
        <a:bodyPr/>
        <a:lstStyle/>
        <a:p>
          <a:r>
            <a:rPr lang="en-US" dirty="0" err="1"/>
            <a:t>Nhập</a:t>
          </a:r>
          <a:r>
            <a:rPr lang="en-US" dirty="0"/>
            <a:t> thông tin </a:t>
          </a:r>
          <a:r>
            <a:rPr lang="en-US" dirty="0" err="1"/>
            <a:t>Wifi</a:t>
          </a:r>
          <a:r>
            <a:rPr lang="en-US" dirty="0"/>
            <a:t> </a:t>
          </a:r>
          <a:r>
            <a:rPr lang="en-US" dirty="0" err="1"/>
            <a:t>cần</a:t>
          </a:r>
          <a:r>
            <a:rPr lang="en-US" dirty="0"/>
            <a:t> </a:t>
          </a:r>
          <a:r>
            <a:rPr lang="en-US" dirty="0" err="1"/>
            <a:t>kết</a:t>
          </a:r>
          <a:r>
            <a:rPr lang="en-US" dirty="0"/>
            <a:t> </a:t>
          </a:r>
          <a:r>
            <a:rPr lang="en-US" dirty="0" err="1"/>
            <a:t>nối</a:t>
          </a:r>
          <a:endParaRPr lang="en-US" dirty="0"/>
        </a:p>
      </dgm:t>
    </dgm:pt>
    <dgm:pt modelId="{7DA41D1D-CA57-4C01-B8FE-FC231161D3E7}" type="parTrans" cxnId="{D9D37C17-9C46-459E-B106-635C0407395E}">
      <dgm:prSet/>
      <dgm:spPr/>
      <dgm:t>
        <a:bodyPr/>
        <a:lstStyle/>
        <a:p>
          <a:endParaRPr lang="en-US"/>
        </a:p>
      </dgm:t>
    </dgm:pt>
    <dgm:pt modelId="{2359E1D0-53F9-443D-9F7A-224974B7DF45}" type="sibTrans" cxnId="{D9D37C17-9C46-459E-B106-635C0407395E}">
      <dgm:prSet/>
      <dgm:spPr/>
      <dgm:t>
        <a:bodyPr/>
        <a:lstStyle/>
        <a:p>
          <a:endParaRPr lang="en-US"/>
        </a:p>
      </dgm:t>
    </dgm:pt>
    <dgm:pt modelId="{D6A4F217-6703-491A-93B3-5BB858E56F83}">
      <dgm:prSet phldrT="[Text]"/>
      <dgm:spPr/>
      <dgm:t>
        <a:bodyPr/>
        <a:lstStyle/>
        <a:p>
          <a:r>
            <a:rPr lang="en-US" dirty="0" err="1"/>
            <a:t>Kết</a:t>
          </a:r>
          <a:r>
            <a:rPr lang="en-US" dirty="0"/>
            <a:t> </a:t>
          </a:r>
          <a:r>
            <a:rPr lang="en-US" dirty="0" err="1"/>
            <a:t>nối</a:t>
          </a:r>
          <a:r>
            <a:rPr lang="en-US" dirty="0"/>
            <a:t> </a:t>
          </a:r>
          <a:r>
            <a:rPr lang="en-US" dirty="0" err="1"/>
            <a:t>Wifi</a:t>
          </a:r>
          <a:endParaRPr lang="en-US" dirty="0"/>
        </a:p>
      </dgm:t>
    </dgm:pt>
    <dgm:pt modelId="{5AEE97A6-717D-4267-8F60-F38BDE11F6C5}" type="parTrans" cxnId="{DFB750C7-7AEC-47CA-BE6C-9F59114FDC4D}">
      <dgm:prSet/>
      <dgm:spPr/>
      <dgm:t>
        <a:bodyPr/>
        <a:lstStyle/>
        <a:p>
          <a:endParaRPr lang="en-US"/>
        </a:p>
      </dgm:t>
    </dgm:pt>
    <dgm:pt modelId="{70E323C6-DD95-443B-BFE8-C8BB473D0A81}" type="sibTrans" cxnId="{DFB750C7-7AEC-47CA-BE6C-9F59114FDC4D}">
      <dgm:prSet/>
      <dgm:spPr/>
      <dgm:t>
        <a:bodyPr/>
        <a:lstStyle/>
        <a:p>
          <a:endParaRPr lang="en-US"/>
        </a:p>
      </dgm:t>
    </dgm:pt>
    <dgm:pt modelId="{ECD2C695-0FA8-49CA-86D5-6D453304F20C}">
      <dgm:prSet phldrT="[Text]"/>
      <dgm:spPr/>
      <dgm:t>
        <a:bodyPr/>
        <a:lstStyle/>
        <a:p>
          <a:r>
            <a:rPr lang="en-US" dirty="0" err="1"/>
            <a:t>Kiểm</a:t>
          </a:r>
          <a:r>
            <a:rPr lang="en-US" dirty="0"/>
            <a:t> tra </a:t>
          </a:r>
          <a:r>
            <a:rPr lang="en-US" dirty="0" err="1"/>
            <a:t>chỉ</a:t>
          </a:r>
          <a:r>
            <a:rPr lang="en-US" dirty="0"/>
            <a:t> </a:t>
          </a:r>
          <a:r>
            <a:rPr lang="en-US" dirty="0" err="1"/>
            <a:t>thị</a:t>
          </a:r>
          <a:r>
            <a:rPr lang="en-US" dirty="0"/>
            <a:t> LED của </a:t>
          </a:r>
          <a:r>
            <a:rPr lang="en-US" dirty="0" err="1"/>
            <a:t>thiết</a:t>
          </a:r>
          <a:r>
            <a:rPr lang="en-US" dirty="0"/>
            <a:t> </a:t>
          </a:r>
          <a:r>
            <a:rPr lang="en-US" dirty="0" err="1"/>
            <a:t>bị</a:t>
          </a:r>
          <a:endParaRPr lang="en-US" dirty="0"/>
        </a:p>
      </dgm:t>
    </dgm:pt>
    <dgm:pt modelId="{449BED7B-A275-48B8-9042-2EA87EC881ED}" type="parTrans" cxnId="{123BA368-726E-48AC-9946-22B21DE8D3BD}">
      <dgm:prSet/>
      <dgm:spPr/>
      <dgm:t>
        <a:bodyPr/>
        <a:lstStyle/>
        <a:p>
          <a:endParaRPr lang="en-US"/>
        </a:p>
      </dgm:t>
    </dgm:pt>
    <dgm:pt modelId="{741BC867-9FCF-4274-B4E2-35DE45E75E6B}" type="sibTrans" cxnId="{123BA368-726E-48AC-9946-22B21DE8D3BD}">
      <dgm:prSet/>
      <dgm:spPr/>
      <dgm:t>
        <a:bodyPr/>
        <a:lstStyle/>
        <a:p>
          <a:endParaRPr lang="en-US"/>
        </a:p>
      </dgm:t>
    </dgm:pt>
    <dgm:pt modelId="{854D46D7-61A4-4DAE-BB7B-E6229E7850F5}" type="pres">
      <dgm:prSet presAssocID="{0A248212-41D8-4460-9B80-E432D279DDEB}" presName="CompostProcess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740D572-3DAC-4F03-BC64-C2E64673C300}" type="pres">
      <dgm:prSet presAssocID="{0A248212-41D8-4460-9B80-E432D279DDEB}" presName="arrow" presStyleLbl="bgShp" presStyleIdx="0" presStyleCnt="1"/>
      <dgm:spPr/>
    </dgm:pt>
    <dgm:pt modelId="{FCC62D62-3542-45B9-817C-8F3E08F296BD}" type="pres">
      <dgm:prSet presAssocID="{0A248212-41D8-4460-9B80-E432D279DDEB}" presName="linearProcess" presStyleCnt="0"/>
      <dgm:spPr/>
    </dgm:pt>
    <dgm:pt modelId="{73E70648-6296-4439-AB9D-5CFE72484136}" type="pres">
      <dgm:prSet presAssocID="{0BCE26C3-5454-4A96-A7DD-E86E7A0CFC6D}" presName="text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484EBAD-582C-40C0-A94F-83EDBD32F4A2}" type="pres">
      <dgm:prSet presAssocID="{27137959-FFE8-475A-B721-D98482F67012}" presName="sibTrans" presStyleCnt="0"/>
      <dgm:spPr/>
    </dgm:pt>
    <dgm:pt modelId="{EB4FE439-9A9C-4B24-B557-6F371C312E78}" type="pres">
      <dgm:prSet presAssocID="{D6A4F217-6703-491A-93B3-5BB858E56F83}" presName="text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A9A8F3A-2A1D-4962-941A-2ED84EEA1B2C}" type="pres">
      <dgm:prSet presAssocID="{70E323C6-DD95-443B-BFE8-C8BB473D0A81}" presName="sibTrans" presStyleCnt="0"/>
      <dgm:spPr/>
    </dgm:pt>
    <dgm:pt modelId="{A119FCC6-BEB3-46CB-ADA3-C6B14284EFDA}" type="pres">
      <dgm:prSet presAssocID="{78DDF81F-511F-441B-89BD-6D9797A0B7A5}" presName="text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A188FE0-D279-4EBE-993C-E719F4BAAA94}" type="pres">
      <dgm:prSet presAssocID="{A9E0458B-CD07-4D42-AF5E-9145DBFFF6D4}" presName="sibTrans" presStyleCnt="0"/>
      <dgm:spPr/>
    </dgm:pt>
    <dgm:pt modelId="{EF655EE5-B062-4212-A269-58314C9AAB9D}" type="pres">
      <dgm:prSet presAssocID="{C2538297-F0FF-4721-BE6E-801F0A8DCAB0}" presName="text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65E3F67-3498-46E7-A711-394CCE9A5F62}" type="pres">
      <dgm:prSet presAssocID="{3158653D-0A3F-4320-911F-4F993F7C85DE}" presName="sibTrans" presStyleCnt="0"/>
      <dgm:spPr/>
    </dgm:pt>
    <dgm:pt modelId="{129BF083-27FF-4F10-9630-3AB36C2B22F3}" type="pres">
      <dgm:prSet presAssocID="{638C27FC-A3E5-48E9-9212-ADF9C427B699}" presName="text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88ACFAB-6FCD-4B7C-A410-2AECE3A44ED1}" type="presOf" srcId="{A60A7225-1ADF-47C8-AF2A-258494A29EE3}" destId="{EF655EE5-B062-4212-A269-58314C9AAB9D}" srcOrd="0" destOrd="2" presId="urn:microsoft.com/office/officeart/2005/8/layout/hProcess9"/>
    <dgm:cxn modelId="{2EC7FCF8-7AF6-4018-BF76-D5EBB729E5C7}" type="presOf" srcId="{C2538297-F0FF-4721-BE6E-801F0A8DCAB0}" destId="{EF655EE5-B062-4212-A269-58314C9AAB9D}" srcOrd="0" destOrd="0" presId="urn:microsoft.com/office/officeart/2005/8/layout/hProcess9"/>
    <dgm:cxn modelId="{D9D37C17-9C46-459E-B106-635C0407395E}" srcId="{D6A4F217-6703-491A-93B3-5BB858E56F83}" destId="{63F9895B-BE16-424C-B812-81C408E16521}" srcOrd="0" destOrd="0" parTransId="{7DA41D1D-CA57-4C01-B8FE-FC231161D3E7}" sibTransId="{2359E1D0-53F9-443D-9F7A-224974B7DF45}"/>
    <dgm:cxn modelId="{BB533AD0-16ED-42E7-9C6F-117D5EA47B29}" type="presOf" srcId="{0A248212-41D8-4460-9B80-E432D279DDEB}" destId="{854D46D7-61A4-4DAE-BB7B-E6229E7850F5}" srcOrd="0" destOrd="0" presId="urn:microsoft.com/office/officeart/2005/8/layout/hProcess9"/>
    <dgm:cxn modelId="{21858079-B6C9-4FD9-ACAA-D1C2B80E705A}" srcId="{0A248212-41D8-4460-9B80-E432D279DDEB}" destId="{78DDF81F-511F-441B-89BD-6D9797A0B7A5}" srcOrd="2" destOrd="0" parTransId="{C436512C-1E62-40A0-85A6-000C14EC63F4}" sibTransId="{A9E0458B-CD07-4D42-AF5E-9145DBFFF6D4}"/>
    <dgm:cxn modelId="{B1745B3F-EB27-433E-BCA1-B763505CCC9F}" type="presOf" srcId="{99CCBEFE-A524-43B1-B157-B41B504E983F}" destId="{EF655EE5-B062-4212-A269-58314C9AAB9D}" srcOrd="0" destOrd="1" presId="urn:microsoft.com/office/officeart/2005/8/layout/hProcess9"/>
    <dgm:cxn modelId="{696F26DB-2836-452D-A2ED-1315BE73F1E9}" srcId="{78DDF81F-511F-441B-89BD-6D9797A0B7A5}" destId="{8BBDE6AB-CB8E-45D1-B56E-DEC7C8CBCE0E}" srcOrd="0" destOrd="0" parTransId="{B44BDF40-AFA9-4997-B964-11A527C2238F}" sibTransId="{4501893B-305A-4F06-84AB-740A951EBC93}"/>
    <dgm:cxn modelId="{0159E1ED-87FC-4E2A-953D-2F43F65585FB}" srcId="{0A248212-41D8-4460-9B80-E432D279DDEB}" destId="{638C27FC-A3E5-48E9-9212-ADF9C427B699}" srcOrd="4" destOrd="0" parTransId="{4E8FA5B7-2B8C-4320-A907-2C248A5D214D}" sibTransId="{DCDA02D0-F0D5-4BC1-A2E6-003B60BD3838}"/>
    <dgm:cxn modelId="{7B28AB0C-4910-4FA8-BBE4-A27A0946CACB}" type="presOf" srcId="{78DDF81F-511F-441B-89BD-6D9797A0B7A5}" destId="{A119FCC6-BEB3-46CB-ADA3-C6B14284EFDA}" srcOrd="0" destOrd="0" presId="urn:microsoft.com/office/officeart/2005/8/layout/hProcess9"/>
    <dgm:cxn modelId="{EF180823-D338-4616-A31C-B4F1B2EFCC1E}" srcId="{0A248212-41D8-4460-9B80-E432D279DDEB}" destId="{0BCE26C3-5454-4A96-A7DD-E86E7A0CFC6D}" srcOrd="0" destOrd="0" parTransId="{3C1DBF6C-3902-45E2-8515-93780BEE4EA4}" sibTransId="{27137959-FFE8-475A-B721-D98482F67012}"/>
    <dgm:cxn modelId="{4D40AE4B-8EE5-4215-A9BD-CECE3681C3A5}" type="presOf" srcId="{2D1CDF61-9658-4939-8182-314570EDE999}" destId="{73E70648-6296-4439-AB9D-5CFE72484136}" srcOrd="0" destOrd="1" presId="urn:microsoft.com/office/officeart/2005/8/layout/hProcess9"/>
    <dgm:cxn modelId="{47194C76-6A61-4A20-AABC-8C13130BC6F7}" srcId="{0A248212-41D8-4460-9B80-E432D279DDEB}" destId="{C2538297-F0FF-4721-BE6E-801F0A8DCAB0}" srcOrd="3" destOrd="0" parTransId="{06E720C9-2978-4AE8-B278-D6CAFEE7421F}" sibTransId="{3158653D-0A3F-4320-911F-4F993F7C85DE}"/>
    <dgm:cxn modelId="{70665D58-61E0-4E74-A899-89B3CCB01509}" type="presOf" srcId="{8BBDE6AB-CB8E-45D1-B56E-DEC7C8CBCE0E}" destId="{A119FCC6-BEB3-46CB-ADA3-C6B14284EFDA}" srcOrd="0" destOrd="1" presId="urn:microsoft.com/office/officeart/2005/8/layout/hProcess9"/>
    <dgm:cxn modelId="{DFB750C7-7AEC-47CA-BE6C-9F59114FDC4D}" srcId="{0A248212-41D8-4460-9B80-E432D279DDEB}" destId="{D6A4F217-6703-491A-93B3-5BB858E56F83}" srcOrd="1" destOrd="0" parTransId="{5AEE97A6-717D-4267-8F60-F38BDE11F6C5}" sibTransId="{70E323C6-DD95-443B-BFE8-C8BB473D0A81}"/>
    <dgm:cxn modelId="{DDD42111-AB45-462A-B08A-D9A775F79F7C}" type="presOf" srcId="{63F9895B-BE16-424C-B812-81C408E16521}" destId="{EB4FE439-9A9C-4B24-B557-6F371C312E78}" srcOrd="0" destOrd="1" presId="urn:microsoft.com/office/officeart/2005/8/layout/hProcess9"/>
    <dgm:cxn modelId="{888BC124-3D18-4B56-A3EB-B5965F747F83}" type="presOf" srcId="{D6A4F217-6703-491A-93B3-5BB858E56F83}" destId="{EB4FE439-9A9C-4B24-B557-6F371C312E78}" srcOrd="0" destOrd="0" presId="urn:microsoft.com/office/officeart/2005/8/layout/hProcess9"/>
    <dgm:cxn modelId="{E5511BAA-7F7F-48E6-AD3C-9397247AA36C}" srcId="{C2538297-F0FF-4721-BE6E-801F0A8DCAB0}" destId="{99CCBEFE-A524-43B1-B157-B41B504E983F}" srcOrd="0" destOrd="0" parTransId="{CE2975BB-2A26-49D6-9FCC-E92C67A09F0F}" sibTransId="{E9CF9E8D-D500-4B67-9999-A0076D598843}"/>
    <dgm:cxn modelId="{62516D16-E60C-49CC-979E-FC1D326B2F37}" type="presOf" srcId="{ECD2C695-0FA8-49CA-86D5-6D453304F20C}" destId="{EB4FE439-9A9C-4B24-B557-6F371C312E78}" srcOrd="0" destOrd="2" presId="urn:microsoft.com/office/officeart/2005/8/layout/hProcess9"/>
    <dgm:cxn modelId="{51881E48-EA72-4251-B3B3-D5647F474DBB}" srcId="{0BCE26C3-5454-4A96-A7DD-E86E7A0CFC6D}" destId="{2D1CDF61-9658-4939-8182-314570EDE999}" srcOrd="0" destOrd="0" parTransId="{4734B3AC-2C05-4527-B71D-36B4916718CB}" sibTransId="{6520E1D4-EA24-4017-AB92-08EA8A585AA9}"/>
    <dgm:cxn modelId="{A1C698C4-E015-4B00-A756-3952238203E7}" type="presOf" srcId="{638C27FC-A3E5-48E9-9212-ADF9C427B699}" destId="{129BF083-27FF-4F10-9630-3AB36C2B22F3}" srcOrd="0" destOrd="0" presId="urn:microsoft.com/office/officeart/2005/8/layout/hProcess9"/>
    <dgm:cxn modelId="{7B5EBDD2-ED83-4DF7-9473-515A984219BF}" type="presOf" srcId="{0BCE26C3-5454-4A96-A7DD-E86E7A0CFC6D}" destId="{73E70648-6296-4439-AB9D-5CFE72484136}" srcOrd="0" destOrd="0" presId="urn:microsoft.com/office/officeart/2005/8/layout/hProcess9"/>
    <dgm:cxn modelId="{123BA368-726E-48AC-9946-22B21DE8D3BD}" srcId="{D6A4F217-6703-491A-93B3-5BB858E56F83}" destId="{ECD2C695-0FA8-49CA-86D5-6D453304F20C}" srcOrd="1" destOrd="0" parTransId="{449BED7B-A275-48B8-9042-2EA87EC881ED}" sibTransId="{741BC867-9FCF-4274-B4E2-35DE45E75E6B}"/>
    <dgm:cxn modelId="{C485E49E-01C3-4025-9C46-9F089F821D04}" srcId="{C2538297-F0FF-4721-BE6E-801F0A8DCAB0}" destId="{A60A7225-1ADF-47C8-AF2A-258494A29EE3}" srcOrd="1" destOrd="0" parTransId="{5A5DF3D7-7805-453E-AF65-B68B3EA59964}" sibTransId="{D484864F-E1A3-4169-AA85-6149A1E6E976}"/>
    <dgm:cxn modelId="{86AE7A81-5025-4602-A90A-17F040EEB421}" type="presParOf" srcId="{854D46D7-61A4-4DAE-BB7B-E6229E7850F5}" destId="{4740D572-3DAC-4F03-BC64-C2E64673C300}" srcOrd="0" destOrd="0" presId="urn:microsoft.com/office/officeart/2005/8/layout/hProcess9"/>
    <dgm:cxn modelId="{D5DA24D4-1552-4BF0-BB30-E07340EC25FC}" type="presParOf" srcId="{854D46D7-61A4-4DAE-BB7B-E6229E7850F5}" destId="{FCC62D62-3542-45B9-817C-8F3E08F296BD}" srcOrd="1" destOrd="0" presId="urn:microsoft.com/office/officeart/2005/8/layout/hProcess9"/>
    <dgm:cxn modelId="{8BCF22BC-87E3-4376-A988-9E805CE76955}" type="presParOf" srcId="{FCC62D62-3542-45B9-817C-8F3E08F296BD}" destId="{73E70648-6296-4439-AB9D-5CFE72484136}" srcOrd="0" destOrd="0" presId="urn:microsoft.com/office/officeart/2005/8/layout/hProcess9"/>
    <dgm:cxn modelId="{A0FBC4C3-C91E-4E36-BE2E-120DDDDB09DB}" type="presParOf" srcId="{FCC62D62-3542-45B9-817C-8F3E08F296BD}" destId="{3484EBAD-582C-40C0-A94F-83EDBD32F4A2}" srcOrd="1" destOrd="0" presId="urn:microsoft.com/office/officeart/2005/8/layout/hProcess9"/>
    <dgm:cxn modelId="{DD0FA740-A7AF-426D-A471-A443F35B96A1}" type="presParOf" srcId="{FCC62D62-3542-45B9-817C-8F3E08F296BD}" destId="{EB4FE439-9A9C-4B24-B557-6F371C312E78}" srcOrd="2" destOrd="0" presId="urn:microsoft.com/office/officeart/2005/8/layout/hProcess9"/>
    <dgm:cxn modelId="{38BFF946-E1A2-440B-A095-A6E4D9EF634C}" type="presParOf" srcId="{FCC62D62-3542-45B9-817C-8F3E08F296BD}" destId="{DA9A8F3A-2A1D-4962-941A-2ED84EEA1B2C}" srcOrd="3" destOrd="0" presId="urn:microsoft.com/office/officeart/2005/8/layout/hProcess9"/>
    <dgm:cxn modelId="{F6B47408-8ECC-4B81-8803-2659CE86F60D}" type="presParOf" srcId="{FCC62D62-3542-45B9-817C-8F3E08F296BD}" destId="{A119FCC6-BEB3-46CB-ADA3-C6B14284EFDA}" srcOrd="4" destOrd="0" presId="urn:microsoft.com/office/officeart/2005/8/layout/hProcess9"/>
    <dgm:cxn modelId="{94DF7985-F272-4B08-A158-7D8B5603E836}" type="presParOf" srcId="{FCC62D62-3542-45B9-817C-8F3E08F296BD}" destId="{4A188FE0-D279-4EBE-993C-E719F4BAAA94}" srcOrd="5" destOrd="0" presId="urn:microsoft.com/office/officeart/2005/8/layout/hProcess9"/>
    <dgm:cxn modelId="{982D3809-1651-4807-B467-EE49E89FA8C0}" type="presParOf" srcId="{FCC62D62-3542-45B9-817C-8F3E08F296BD}" destId="{EF655EE5-B062-4212-A269-58314C9AAB9D}" srcOrd="6" destOrd="0" presId="urn:microsoft.com/office/officeart/2005/8/layout/hProcess9"/>
    <dgm:cxn modelId="{FEA6945D-89EC-4A9A-8D8F-24810CEA8415}" type="presParOf" srcId="{FCC62D62-3542-45B9-817C-8F3E08F296BD}" destId="{365E3F67-3498-46E7-A711-394CCE9A5F62}" srcOrd="7" destOrd="0" presId="urn:microsoft.com/office/officeart/2005/8/layout/hProcess9"/>
    <dgm:cxn modelId="{4018E579-215A-442F-85D6-59E57D5E6B44}" type="presParOf" srcId="{FCC62D62-3542-45B9-817C-8F3E08F296BD}" destId="{129BF083-27FF-4F10-9630-3AB36C2B22F3}" srcOrd="8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0A248212-41D8-4460-9B80-E432D279DDEB}" type="doc">
      <dgm:prSet loTypeId="urn:microsoft.com/office/officeart/2005/8/layout/hProcess9" loCatId="process" qsTypeId="urn:microsoft.com/office/officeart/2005/8/quickstyle/simple1" qsCatId="simple" csTypeId="urn:microsoft.com/office/officeart/2005/8/colors/accent3_1" csCatId="accent3" phldr="1"/>
      <dgm:spPr/>
      <dgm:t>
        <a:bodyPr/>
        <a:lstStyle/>
        <a:p>
          <a:endParaRPr lang="en-US"/>
        </a:p>
      </dgm:t>
    </dgm:pt>
    <dgm:pt modelId="{0BCE26C3-5454-4A96-A7DD-E86E7A0CFC6D}">
      <dgm:prSet phldrT="[Text]"/>
      <dgm:spPr>
        <a:solidFill>
          <a:schemeClr val="bg2"/>
        </a:solidFill>
      </dgm:spPr>
      <dgm:t>
        <a:bodyPr/>
        <a:lstStyle/>
        <a:p>
          <a:r>
            <a:rPr lang="en-US" dirty="0" err="1"/>
            <a:t>Chọn</a:t>
          </a:r>
          <a:r>
            <a:rPr lang="en-US" dirty="0"/>
            <a:t> Chế độ Mesh</a:t>
          </a:r>
        </a:p>
      </dgm:t>
    </dgm:pt>
    <dgm:pt modelId="{3C1DBF6C-3902-45E2-8515-93780BEE4EA4}" type="parTrans" cxnId="{EF180823-D338-4616-A31C-B4F1B2EFCC1E}">
      <dgm:prSet/>
      <dgm:spPr/>
      <dgm:t>
        <a:bodyPr/>
        <a:lstStyle/>
        <a:p>
          <a:endParaRPr lang="en-US"/>
        </a:p>
      </dgm:t>
    </dgm:pt>
    <dgm:pt modelId="{27137959-FFE8-475A-B721-D98482F67012}" type="sibTrans" cxnId="{EF180823-D338-4616-A31C-B4F1B2EFCC1E}">
      <dgm:prSet/>
      <dgm:spPr/>
      <dgm:t>
        <a:bodyPr/>
        <a:lstStyle/>
        <a:p>
          <a:endParaRPr lang="en-US"/>
        </a:p>
      </dgm:t>
    </dgm:pt>
    <dgm:pt modelId="{2D1CDF61-9658-4939-8182-314570EDE999}">
      <dgm:prSet phldrT="[Text]"/>
      <dgm:spPr>
        <a:solidFill>
          <a:schemeClr val="bg2"/>
        </a:solidFill>
      </dgm:spPr>
      <dgm:t>
        <a:bodyPr/>
        <a:lstStyle/>
        <a:p>
          <a:r>
            <a:rPr lang="en-US" dirty="0" err="1"/>
            <a:t>Hiển</a:t>
          </a:r>
          <a:r>
            <a:rPr lang="en-US" dirty="0"/>
            <a:t> </a:t>
          </a:r>
          <a:r>
            <a:rPr lang="en-US" dirty="0" err="1"/>
            <a:t>thị</a:t>
          </a:r>
          <a:r>
            <a:rPr lang="en-US" dirty="0"/>
            <a:t> </a:t>
          </a:r>
          <a:r>
            <a:rPr lang="en-US" dirty="0" err="1"/>
            <a:t>màn</a:t>
          </a:r>
          <a:r>
            <a:rPr lang="en-US" dirty="0"/>
            <a:t> hình </a:t>
          </a:r>
          <a:r>
            <a:rPr lang="en-US" dirty="0" err="1"/>
            <a:t>hướng</a:t>
          </a:r>
          <a:r>
            <a:rPr lang="en-US" dirty="0"/>
            <a:t> </a:t>
          </a:r>
          <a:r>
            <a:rPr lang="en-US" dirty="0" err="1"/>
            <a:t>dẫn</a:t>
          </a:r>
          <a:r>
            <a:rPr lang="en-US" dirty="0"/>
            <a:t> </a:t>
          </a:r>
          <a:r>
            <a:rPr lang="en-US" dirty="0" err="1"/>
            <a:t>thiết</a:t>
          </a:r>
          <a:r>
            <a:rPr lang="en-US" dirty="0"/>
            <a:t> </a:t>
          </a:r>
          <a:r>
            <a:rPr lang="en-US" dirty="0" err="1"/>
            <a:t>lập</a:t>
          </a:r>
          <a:r>
            <a:rPr lang="en-US" dirty="0"/>
            <a:t> </a:t>
          </a:r>
          <a:r>
            <a:rPr lang="en-US" dirty="0" err="1"/>
            <a:t>thiết</a:t>
          </a:r>
          <a:r>
            <a:rPr lang="en-US" dirty="0"/>
            <a:t> </a:t>
          </a:r>
          <a:r>
            <a:rPr lang="en-US" err="1"/>
            <a:t>bị</a:t>
          </a:r>
          <a:r>
            <a:rPr lang="en-US"/>
            <a:t> Mes</a:t>
          </a:r>
          <a:endParaRPr lang="en-US" dirty="0"/>
        </a:p>
      </dgm:t>
    </dgm:pt>
    <dgm:pt modelId="{4734B3AC-2C05-4527-B71D-36B4916718CB}" type="parTrans" cxnId="{51881E48-EA72-4251-B3B3-D5647F474DBB}">
      <dgm:prSet/>
      <dgm:spPr/>
      <dgm:t>
        <a:bodyPr/>
        <a:lstStyle/>
        <a:p>
          <a:endParaRPr lang="en-US"/>
        </a:p>
      </dgm:t>
    </dgm:pt>
    <dgm:pt modelId="{6520E1D4-EA24-4017-AB92-08EA8A585AA9}" type="sibTrans" cxnId="{51881E48-EA72-4251-B3B3-D5647F474DBB}">
      <dgm:prSet/>
      <dgm:spPr/>
      <dgm:t>
        <a:bodyPr/>
        <a:lstStyle/>
        <a:p>
          <a:endParaRPr lang="en-US"/>
        </a:p>
      </dgm:t>
    </dgm:pt>
    <dgm:pt modelId="{638C27FC-A3E5-48E9-9212-ADF9C427B699}">
      <dgm:prSet phldrT="[Text]"/>
      <dgm:spPr/>
      <dgm:t>
        <a:bodyPr/>
        <a:lstStyle/>
        <a:p>
          <a:r>
            <a:rPr lang="en-US" dirty="0" err="1"/>
            <a:t>Hoàn</a:t>
          </a:r>
          <a:r>
            <a:rPr lang="en-US" dirty="0"/>
            <a:t> </a:t>
          </a:r>
          <a:r>
            <a:rPr lang="en-US" dirty="0" err="1"/>
            <a:t>tất</a:t>
          </a:r>
          <a:endParaRPr lang="en-US" dirty="0"/>
        </a:p>
      </dgm:t>
    </dgm:pt>
    <dgm:pt modelId="{4E8FA5B7-2B8C-4320-A907-2C248A5D214D}" type="parTrans" cxnId="{0159E1ED-87FC-4E2A-953D-2F43F65585FB}">
      <dgm:prSet/>
      <dgm:spPr/>
      <dgm:t>
        <a:bodyPr/>
        <a:lstStyle/>
        <a:p>
          <a:endParaRPr lang="en-US"/>
        </a:p>
      </dgm:t>
    </dgm:pt>
    <dgm:pt modelId="{DCDA02D0-F0D5-4BC1-A2E6-003B60BD3838}" type="sibTrans" cxnId="{0159E1ED-87FC-4E2A-953D-2F43F65585FB}">
      <dgm:prSet/>
      <dgm:spPr/>
      <dgm:t>
        <a:bodyPr/>
        <a:lstStyle/>
        <a:p>
          <a:endParaRPr lang="en-US"/>
        </a:p>
      </dgm:t>
    </dgm:pt>
    <dgm:pt modelId="{854D46D7-61A4-4DAE-BB7B-E6229E7850F5}" type="pres">
      <dgm:prSet presAssocID="{0A248212-41D8-4460-9B80-E432D279DDEB}" presName="CompostProcess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740D572-3DAC-4F03-BC64-C2E64673C300}" type="pres">
      <dgm:prSet presAssocID="{0A248212-41D8-4460-9B80-E432D279DDEB}" presName="arrow" presStyleLbl="bgShp" presStyleIdx="0" presStyleCnt="1"/>
      <dgm:spPr/>
    </dgm:pt>
    <dgm:pt modelId="{FCC62D62-3542-45B9-817C-8F3E08F296BD}" type="pres">
      <dgm:prSet presAssocID="{0A248212-41D8-4460-9B80-E432D279DDEB}" presName="linearProcess" presStyleCnt="0"/>
      <dgm:spPr/>
    </dgm:pt>
    <dgm:pt modelId="{73E70648-6296-4439-AB9D-5CFE72484136}" type="pres">
      <dgm:prSet presAssocID="{0BCE26C3-5454-4A96-A7DD-E86E7A0CFC6D}" presName="textNode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484EBAD-582C-40C0-A94F-83EDBD32F4A2}" type="pres">
      <dgm:prSet presAssocID="{27137959-FFE8-475A-B721-D98482F67012}" presName="sibTrans" presStyleCnt="0"/>
      <dgm:spPr/>
    </dgm:pt>
    <dgm:pt modelId="{129BF083-27FF-4F10-9630-3AB36C2B22F3}" type="pres">
      <dgm:prSet presAssocID="{638C27FC-A3E5-48E9-9212-ADF9C427B699}" presName="textNode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1C698C4-E015-4B00-A756-3952238203E7}" type="presOf" srcId="{638C27FC-A3E5-48E9-9212-ADF9C427B699}" destId="{129BF083-27FF-4F10-9630-3AB36C2B22F3}" srcOrd="0" destOrd="0" presId="urn:microsoft.com/office/officeart/2005/8/layout/hProcess9"/>
    <dgm:cxn modelId="{EF180823-D338-4616-A31C-B4F1B2EFCC1E}" srcId="{0A248212-41D8-4460-9B80-E432D279DDEB}" destId="{0BCE26C3-5454-4A96-A7DD-E86E7A0CFC6D}" srcOrd="0" destOrd="0" parTransId="{3C1DBF6C-3902-45E2-8515-93780BEE4EA4}" sibTransId="{27137959-FFE8-475A-B721-D98482F67012}"/>
    <dgm:cxn modelId="{51881E48-EA72-4251-B3B3-D5647F474DBB}" srcId="{0BCE26C3-5454-4A96-A7DD-E86E7A0CFC6D}" destId="{2D1CDF61-9658-4939-8182-314570EDE999}" srcOrd="0" destOrd="0" parTransId="{4734B3AC-2C05-4527-B71D-36B4916718CB}" sibTransId="{6520E1D4-EA24-4017-AB92-08EA8A585AA9}"/>
    <dgm:cxn modelId="{7B5EBDD2-ED83-4DF7-9473-515A984219BF}" type="presOf" srcId="{0BCE26C3-5454-4A96-A7DD-E86E7A0CFC6D}" destId="{73E70648-6296-4439-AB9D-5CFE72484136}" srcOrd="0" destOrd="0" presId="urn:microsoft.com/office/officeart/2005/8/layout/hProcess9"/>
    <dgm:cxn modelId="{BB533AD0-16ED-42E7-9C6F-117D5EA47B29}" type="presOf" srcId="{0A248212-41D8-4460-9B80-E432D279DDEB}" destId="{854D46D7-61A4-4DAE-BB7B-E6229E7850F5}" srcOrd="0" destOrd="0" presId="urn:microsoft.com/office/officeart/2005/8/layout/hProcess9"/>
    <dgm:cxn modelId="{0159E1ED-87FC-4E2A-953D-2F43F65585FB}" srcId="{0A248212-41D8-4460-9B80-E432D279DDEB}" destId="{638C27FC-A3E5-48E9-9212-ADF9C427B699}" srcOrd="1" destOrd="0" parTransId="{4E8FA5B7-2B8C-4320-A907-2C248A5D214D}" sibTransId="{DCDA02D0-F0D5-4BC1-A2E6-003B60BD3838}"/>
    <dgm:cxn modelId="{4D40AE4B-8EE5-4215-A9BD-CECE3681C3A5}" type="presOf" srcId="{2D1CDF61-9658-4939-8182-314570EDE999}" destId="{73E70648-6296-4439-AB9D-5CFE72484136}" srcOrd="0" destOrd="1" presId="urn:microsoft.com/office/officeart/2005/8/layout/hProcess9"/>
    <dgm:cxn modelId="{86AE7A81-5025-4602-A90A-17F040EEB421}" type="presParOf" srcId="{854D46D7-61A4-4DAE-BB7B-E6229E7850F5}" destId="{4740D572-3DAC-4F03-BC64-C2E64673C300}" srcOrd="0" destOrd="0" presId="urn:microsoft.com/office/officeart/2005/8/layout/hProcess9"/>
    <dgm:cxn modelId="{D5DA24D4-1552-4BF0-BB30-E07340EC25FC}" type="presParOf" srcId="{854D46D7-61A4-4DAE-BB7B-E6229E7850F5}" destId="{FCC62D62-3542-45B9-817C-8F3E08F296BD}" srcOrd="1" destOrd="0" presId="urn:microsoft.com/office/officeart/2005/8/layout/hProcess9"/>
    <dgm:cxn modelId="{8BCF22BC-87E3-4376-A988-9E805CE76955}" type="presParOf" srcId="{FCC62D62-3542-45B9-817C-8F3E08F296BD}" destId="{73E70648-6296-4439-AB9D-5CFE72484136}" srcOrd="0" destOrd="0" presId="urn:microsoft.com/office/officeart/2005/8/layout/hProcess9"/>
    <dgm:cxn modelId="{A0FBC4C3-C91E-4E36-BE2E-120DDDDB09DB}" type="presParOf" srcId="{FCC62D62-3542-45B9-817C-8F3E08F296BD}" destId="{3484EBAD-582C-40C0-A94F-83EDBD32F4A2}" srcOrd="1" destOrd="0" presId="urn:microsoft.com/office/officeart/2005/8/layout/hProcess9"/>
    <dgm:cxn modelId="{4018E579-215A-442F-85D6-59E57D5E6B44}" type="presParOf" srcId="{FCC62D62-3542-45B9-817C-8F3E08F296BD}" destId="{129BF083-27FF-4F10-9630-3AB36C2B22F3}" srcOrd="2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5D29400-C88A-2541-82DA-5DB8FF6B54A0}">
      <dsp:nvSpPr>
        <dsp:cNvPr id="0" name=""/>
        <dsp:cNvSpPr/>
      </dsp:nvSpPr>
      <dsp:spPr>
        <a:xfrm>
          <a:off x="1728866" y="448"/>
          <a:ext cx="1110936" cy="1110936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300" kern="1200"/>
        </a:p>
      </dsp:txBody>
      <dsp:txXfrm>
        <a:off x="1891559" y="163141"/>
        <a:ext cx="785550" cy="785550"/>
      </dsp:txXfrm>
    </dsp:sp>
    <dsp:sp modelId="{EEE97837-6203-574B-ACC4-F75ADD395D0D}">
      <dsp:nvSpPr>
        <dsp:cNvPr id="0" name=""/>
        <dsp:cNvSpPr/>
      </dsp:nvSpPr>
      <dsp:spPr>
        <a:xfrm rot="2160000">
          <a:off x="2804644" y="853684"/>
          <a:ext cx="295126" cy="37494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700" kern="1200"/>
        </a:p>
      </dsp:txBody>
      <dsp:txXfrm>
        <a:off x="2813099" y="902651"/>
        <a:ext cx="206588" cy="224964"/>
      </dsp:txXfrm>
    </dsp:sp>
    <dsp:sp modelId="{AC3BBFBE-7A48-4448-B51D-DCDC4B9500AD}">
      <dsp:nvSpPr>
        <dsp:cNvPr id="0" name=""/>
        <dsp:cNvSpPr/>
      </dsp:nvSpPr>
      <dsp:spPr>
        <a:xfrm>
          <a:off x="3078127" y="980744"/>
          <a:ext cx="1110936" cy="1110936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300" kern="1200"/>
        </a:p>
      </dsp:txBody>
      <dsp:txXfrm>
        <a:off x="3240820" y="1143437"/>
        <a:ext cx="785550" cy="785550"/>
      </dsp:txXfrm>
    </dsp:sp>
    <dsp:sp modelId="{A333ADC8-A0C1-B241-8E44-14122DFCABD0}">
      <dsp:nvSpPr>
        <dsp:cNvPr id="0" name=""/>
        <dsp:cNvSpPr/>
      </dsp:nvSpPr>
      <dsp:spPr>
        <a:xfrm rot="6480000">
          <a:off x="3230927" y="2133873"/>
          <a:ext cx="295126" cy="374940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700" kern="1200"/>
        </a:p>
      </dsp:txBody>
      <dsp:txXfrm rot="10800000">
        <a:off x="3288876" y="2166759"/>
        <a:ext cx="206588" cy="224964"/>
      </dsp:txXfrm>
    </dsp:sp>
    <dsp:sp modelId="{A1A027C0-54DF-7247-9DC7-BED78CE2F581}">
      <dsp:nvSpPr>
        <dsp:cNvPr id="0" name=""/>
        <dsp:cNvSpPr/>
      </dsp:nvSpPr>
      <dsp:spPr>
        <a:xfrm>
          <a:off x="2562755" y="2566895"/>
          <a:ext cx="1110936" cy="1110936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300" kern="1200"/>
        </a:p>
      </dsp:txBody>
      <dsp:txXfrm>
        <a:off x="2725448" y="2729588"/>
        <a:ext cx="785550" cy="785550"/>
      </dsp:txXfrm>
    </dsp:sp>
    <dsp:sp modelId="{907B2B4F-8E47-EF40-9C61-D4D6C098086A}">
      <dsp:nvSpPr>
        <dsp:cNvPr id="0" name=""/>
        <dsp:cNvSpPr/>
      </dsp:nvSpPr>
      <dsp:spPr>
        <a:xfrm rot="10800000">
          <a:off x="2145124" y="2934892"/>
          <a:ext cx="295126" cy="374940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700" kern="1200"/>
        </a:p>
      </dsp:txBody>
      <dsp:txXfrm rot="10800000">
        <a:off x="2233662" y="3009880"/>
        <a:ext cx="206588" cy="224964"/>
      </dsp:txXfrm>
    </dsp:sp>
    <dsp:sp modelId="{C1B1312D-9A68-F743-A000-735EF0AB5438}">
      <dsp:nvSpPr>
        <dsp:cNvPr id="0" name=""/>
        <dsp:cNvSpPr/>
      </dsp:nvSpPr>
      <dsp:spPr>
        <a:xfrm>
          <a:off x="894977" y="2566895"/>
          <a:ext cx="1110936" cy="1110936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300" kern="1200"/>
        </a:p>
      </dsp:txBody>
      <dsp:txXfrm>
        <a:off x="1057670" y="2729588"/>
        <a:ext cx="785550" cy="785550"/>
      </dsp:txXfrm>
    </dsp:sp>
    <dsp:sp modelId="{A75B76D6-2D5E-054B-B9A8-9AAA33C79430}">
      <dsp:nvSpPr>
        <dsp:cNvPr id="0" name=""/>
        <dsp:cNvSpPr/>
      </dsp:nvSpPr>
      <dsp:spPr>
        <a:xfrm rot="15120000">
          <a:off x="1047777" y="2149761"/>
          <a:ext cx="295126" cy="374940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700" kern="1200"/>
        </a:p>
      </dsp:txBody>
      <dsp:txXfrm rot="10800000">
        <a:off x="1105726" y="2266851"/>
        <a:ext cx="206588" cy="224964"/>
      </dsp:txXfrm>
    </dsp:sp>
    <dsp:sp modelId="{6E9A01CC-4A55-EA41-BA51-E480A679F1AD}">
      <dsp:nvSpPr>
        <dsp:cNvPr id="0" name=""/>
        <dsp:cNvSpPr/>
      </dsp:nvSpPr>
      <dsp:spPr>
        <a:xfrm>
          <a:off x="379605" y="980744"/>
          <a:ext cx="1110936" cy="1110936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300" kern="1200"/>
        </a:p>
      </dsp:txBody>
      <dsp:txXfrm>
        <a:off x="542298" y="1143437"/>
        <a:ext cx="785550" cy="785550"/>
      </dsp:txXfrm>
    </dsp:sp>
    <dsp:sp modelId="{D01D5589-55F8-7D42-AA8F-33D4128AD177}">
      <dsp:nvSpPr>
        <dsp:cNvPr id="0" name=""/>
        <dsp:cNvSpPr/>
      </dsp:nvSpPr>
      <dsp:spPr>
        <a:xfrm rot="19440000">
          <a:off x="1455383" y="863503"/>
          <a:ext cx="295126" cy="374940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700" kern="1200"/>
        </a:p>
      </dsp:txBody>
      <dsp:txXfrm>
        <a:off x="1463838" y="964512"/>
        <a:ext cx="206588" cy="22496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687551-FF99-4E70-ADEC-FA7ACE0BB339}">
      <dsp:nvSpPr>
        <dsp:cNvPr id="0" name=""/>
        <dsp:cNvSpPr/>
      </dsp:nvSpPr>
      <dsp:spPr>
        <a:xfrm>
          <a:off x="0" y="322163"/>
          <a:ext cx="3423046" cy="2053828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lvl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>
              <a:latin typeface="Arial"/>
            </a:rPr>
            <a:t>Device Pairing </a:t>
          </a:r>
          <a:endParaRPr lang="en-US" sz="2400" kern="120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kern="1200"/>
            <a:t>Device Discovery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kern="1200"/>
            <a:t>Connect Device</a:t>
          </a:r>
        </a:p>
        <a:p>
          <a:pPr marL="171450" lvl="1" indent="-171450" algn="l" defTabSz="8445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kern="1200">
              <a:latin typeface="Arial"/>
            </a:rPr>
            <a:t>Change Password</a:t>
          </a:r>
        </a:p>
        <a:p>
          <a:pPr marL="171450" lvl="1" indent="-171450" algn="l" defTabSz="8445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kern="1200">
              <a:latin typeface="Arial"/>
            </a:rPr>
            <a:t>Database Update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kern="1200">
              <a:latin typeface="Arial"/>
            </a:rPr>
            <a:t>Logout</a:t>
          </a:r>
        </a:p>
      </dsp:txBody>
      <dsp:txXfrm>
        <a:off x="0" y="322163"/>
        <a:ext cx="3423046" cy="2053828"/>
      </dsp:txXfrm>
    </dsp:sp>
    <dsp:sp modelId="{03718CCB-7660-49FD-BDE4-83DE522DB334}">
      <dsp:nvSpPr>
        <dsp:cNvPr id="0" name=""/>
        <dsp:cNvSpPr/>
      </dsp:nvSpPr>
      <dsp:spPr>
        <a:xfrm>
          <a:off x="3765351" y="322163"/>
          <a:ext cx="3423046" cy="2053828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>
              <a:solidFill>
                <a:srgbClr val="FF0000"/>
              </a:solidFill>
            </a:rPr>
            <a:t>Quick Setup – Mesh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kern="1200" dirty="0">
              <a:solidFill>
                <a:srgbClr val="FF0000"/>
              </a:solidFill>
            </a:rPr>
            <a:t>Mesh – ONT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kern="1200" dirty="0">
              <a:solidFill>
                <a:srgbClr val="FF0000"/>
              </a:solidFill>
            </a:rPr>
            <a:t>Mesh Only</a:t>
          </a:r>
        </a:p>
        <a:p>
          <a:pPr marL="342900" lvl="2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kern="1200" dirty="0">
              <a:solidFill>
                <a:srgbClr val="FF0000"/>
              </a:solidFill>
            </a:rPr>
            <a:t>Router</a:t>
          </a:r>
        </a:p>
        <a:p>
          <a:pPr marL="342900" lvl="2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kern="1200" dirty="0">
              <a:solidFill>
                <a:srgbClr val="FF0000"/>
              </a:solidFill>
            </a:rPr>
            <a:t>Bridge</a:t>
          </a:r>
        </a:p>
        <a:p>
          <a:pPr marL="342900" lvl="2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kern="1200" dirty="0">
              <a:solidFill>
                <a:srgbClr val="FF0000"/>
              </a:solidFill>
            </a:rPr>
            <a:t>Repeater</a:t>
          </a:r>
        </a:p>
      </dsp:txBody>
      <dsp:txXfrm>
        <a:off x="3765351" y="322163"/>
        <a:ext cx="3423046" cy="2053828"/>
      </dsp:txXfrm>
    </dsp:sp>
    <dsp:sp modelId="{26C7B285-7B96-48A6-A8CE-DC0E02E799A7}">
      <dsp:nvSpPr>
        <dsp:cNvPr id="0" name=""/>
        <dsp:cNvSpPr/>
      </dsp:nvSpPr>
      <dsp:spPr>
        <a:xfrm>
          <a:off x="7530703" y="322163"/>
          <a:ext cx="3423046" cy="2053828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/>
            <a:t>Network Configuration</a:t>
          </a:r>
        </a:p>
        <a:p>
          <a:pPr marL="171450" lvl="1" indent="-171450" algn="l" defTabSz="8445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kern="1200"/>
            <a:t>PON setup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kern="1200"/>
            <a:t>WAN setup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kern="1200"/>
            <a:t>Wifi setting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kern="1200" dirty="0">
              <a:solidFill>
                <a:srgbClr val="FF0000"/>
              </a:solidFill>
            </a:rPr>
            <a:t>Mesh setup</a:t>
          </a:r>
        </a:p>
        <a:p>
          <a:pPr marL="171450" lvl="1" indent="-171450" algn="l" defTabSz="8445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kern="1200">
              <a:latin typeface="Arial"/>
            </a:rPr>
            <a:t>IP camera setup</a:t>
          </a:r>
          <a:endParaRPr lang="en-US" sz="1900" kern="1200"/>
        </a:p>
      </dsp:txBody>
      <dsp:txXfrm>
        <a:off x="7530703" y="322163"/>
        <a:ext cx="3423046" cy="2053828"/>
      </dsp:txXfrm>
    </dsp:sp>
    <dsp:sp modelId="{9B9208DB-ED6F-4FE0-8C44-A5D6204C1247}">
      <dsp:nvSpPr>
        <dsp:cNvPr id="0" name=""/>
        <dsp:cNvSpPr/>
      </dsp:nvSpPr>
      <dsp:spPr>
        <a:xfrm>
          <a:off x="1882675" y="2718295"/>
          <a:ext cx="3423046" cy="2053828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/>
            <a:t>Troubleshooting</a:t>
          </a:r>
        </a:p>
        <a:p>
          <a:pPr marL="171450" lvl="1" indent="-171450" algn="l" defTabSz="8445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kern="1200">
              <a:latin typeface="Arial"/>
            </a:rPr>
            <a:t>Diagnostic</a:t>
          </a:r>
        </a:p>
        <a:p>
          <a:pPr marL="171450" lvl="1" indent="-171450" algn="l" defTabSz="8445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kern="1200">
              <a:latin typeface="Arial"/>
            </a:rPr>
            <a:t>PON status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kern="1200"/>
            <a:t>Traceroute</a:t>
          </a:r>
        </a:p>
      </dsp:txBody>
      <dsp:txXfrm>
        <a:off x="1882675" y="2718295"/>
        <a:ext cx="3423046" cy="2053828"/>
      </dsp:txXfrm>
    </dsp:sp>
    <dsp:sp modelId="{5C395A9D-37C2-428A-9E88-F57ADE419602}">
      <dsp:nvSpPr>
        <dsp:cNvPr id="0" name=""/>
        <dsp:cNvSpPr/>
      </dsp:nvSpPr>
      <dsp:spPr>
        <a:xfrm>
          <a:off x="5648027" y="2718295"/>
          <a:ext cx="3423046" cy="2053828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lvl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>
              <a:latin typeface="Arial"/>
            </a:rPr>
            <a:t>Device Configuration 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kern="1200">
              <a:latin typeface="Arial"/>
            </a:rPr>
            <a:t>Reboot</a:t>
          </a:r>
        </a:p>
        <a:p>
          <a:pPr marL="171450" lvl="1" indent="-171450" algn="l" defTabSz="8445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kern="1200">
              <a:latin typeface="Arial"/>
            </a:rPr>
            <a:t>Reset Factory</a:t>
          </a:r>
        </a:p>
        <a:p>
          <a:pPr marL="171450" lvl="1" indent="-171450" algn="l" defTabSz="8445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kern="1200">
              <a:latin typeface="Arial"/>
            </a:rPr>
            <a:t>Restore Config</a:t>
          </a:r>
        </a:p>
        <a:p>
          <a:pPr marL="171450" lvl="1" indent="-171450" algn="l" defTabSz="8445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kern="1200">
              <a:latin typeface="Arial"/>
            </a:rPr>
            <a:t>Update Firmwaare</a:t>
          </a:r>
        </a:p>
      </dsp:txBody>
      <dsp:txXfrm>
        <a:off x="5648027" y="2718295"/>
        <a:ext cx="3423046" cy="205382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987507-87B9-485E-972B-CA29E372C0D8}">
      <dsp:nvSpPr>
        <dsp:cNvPr id="0" name=""/>
        <dsp:cNvSpPr/>
      </dsp:nvSpPr>
      <dsp:spPr>
        <a:xfrm>
          <a:off x="5453" y="1004221"/>
          <a:ext cx="1690669" cy="141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err="1"/>
            <a:t>Kết</a:t>
          </a:r>
          <a:r>
            <a:rPr lang="en-US" sz="1800" kern="1200"/>
            <a:t> </a:t>
          </a:r>
          <a:r>
            <a:rPr lang="en-US" sz="1800" kern="1200" err="1"/>
            <a:t>nối</a:t>
          </a:r>
          <a:r>
            <a:rPr lang="en-US" sz="1800" kern="1200"/>
            <a:t> </a:t>
          </a:r>
          <a:r>
            <a:rPr lang="en-US" sz="1800" kern="1200" err="1"/>
            <a:t>tới</a:t>
          </a:r>
          <a:r>
            <a:rPr lang="en-US" sz="1800" kern="1200"/>
            <a:t> </a:t>
          </a:r>
          <a:r>
            <a:rPr lang="en-US" sz="1800" kern="1200" err="1"/>
            <a:t>mạng</a:t>
          </a:r>
          <a:r>
            <a:rPr lang="en-US" sz="1800" kern="1200"/>
            <a:t> của </a:t>
          </a:r>
          <a:r>
            <a:rPr lang="en-US" sz="1800" kern="1200" err="1"/>
            <a:t>thiết</a:t>
          </a:r>
          <a:r>
            <a:rPr lang="en-US" sz="1800" kern="1200"/>
            <a:t> </a:t>
          </a:r>
          <a:r>
            <a:rPr lang="en-US" sz="1800" kern="1200" err="1"/>
            <a:t>bị</a:t>
          </a:r>
          <a:r>
            <a:rPr lang="en-US" sz="1800" kern="1200"/>
            <a:t>/ </a:t>
          </a:r>
          <a:r>
            <a:rPr lang="en-US" sz="1800" kern="1200" err="1"/>
            <a:t>mạng</a:t>
          </a:r>
          <a:r>
            <a:rPr lang="en-US" sz="1800" kern="1200"/>
            <a:t> có </a:t>
          </a:r>
          <a:r>
            <a:rPr lang="en-US" sz="1800" kern="1200" err="1"/>
            <a:t>thiết</a:t>
          </a:r>
          <a:r>
            <a:rPr lang="en-US" sz="1800" kern="1200"/>
            <a:t> </a:t>
          </a:r>
          <a:r>
            <a:rPr lang="en-US" sz="1800" kern="1200" err="1"/>
            <a:t>bị</a:t>
          </a:r>
          <a:endParaRPr lang="en-US" sz="1800" kern="1200"/>
        </a:p>
      </dsp:txBody>
      <dsp:txXfrm>
        <a:off x="46915" y="1045683"/>
        <a:ext cx="1607745" cy="1332681"/>
      </dsp:txXfrm>
    </dsp:sp>
    <dsp:sp modelId="{04E1507C-06CA-4BAF-955D-82CBB9423EB8}">
      <dsp:nvSpPr>
        <dsp:cNvPr id="0" name=""/>
        <dsp:cNvSpPr/>
      </dsp:nvSpPr>
      <dsp:spPr>
        <a:xfrm>
          <a:off x="1865190" y="1502380"/>
          <a:ext cx="358421" cy="419286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1865190" y="1586237"/>
        <a:ext cx="250895" cy="251572"/>
      </dsp:txXfrm>
    </dsp:sp>
    <dsp:sp modelId="{16C95EE8-5EF6-4634-89A1-30202B751675}">
      <dsp:nvSpPr>
        <dsp:cNvPr id="0" name=""/>
        <dsp:cNvSpPr/>
      </dsp:nvSpPr>
      <dsp:spPr>
        <a:xfrm>
          <a:off x="2372391" y="1004221"/>
          <a:ext cx="1690669" cy="1415605"/>
        </a:xfrm>
        <a:prstGeom prst="roundRect">
          <a:avLst>
            <a:gd name="adj" fmla="val 10000"/>
          </a:avLst>
        </a:prstGeom>
        <a:solidFill>
          <a:schemeClr val="accent2">
            <a:hueOff val="-209531"/>
            <a:satOff val="-2415"/>
            <a:lumOff val="54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/>
            <a:t>Truy </a:t>
          </a:r>
          <a:r>
            <a:rPr lang="en-US" sz="1800" kern="1200" err="1"/>
            <a:t>cập</a:t>
          </a:r>
          <a:r>
            <a:rPr lang="en-US" sz="1800" kern="1200"/>
            <a:t> </a:t>
          </a:r>
          <a:r>
            <a:rPr lang="en-US" sz="1800" kern="1200" err="1"/>
            <a:t>ứng</a:t>
          </a:r>
          <a:r>
            <a:rPr lang="en-US" sz="1800" kern="1200"/>
            <a:t> dụng &gt; </a:t>
          </a:r>
          <a:r>
            <a:rPr lang="en-US" sz="1800" kern="1200" err="1"/>
            <a:t>Quét</a:t>
          </a:r>
          <a:r>
            <a:rPr lang="en-US" sz="1800" kern="1200"/>
            <a:t> thiết bị trong mạng</a:t>
          </a:r>
        </a:p>
      </dsp:txBody>
      <dsp:txXfrm>
        <a:off x="2413853" y="1045683"/>
        <a:ext cx="1607745" cy="1332681"/>
      </dsp:txXfrm>
    </dsp:sp>
    <dsp:sp modelId="{9BC8A906-D36D-42F1-B6E7-1697FC44F646}">
      <dsp:nvSpPr>
        <dsp:cNvPr id="0" name=""/>
        <dsp:cNvSpPr/>
      </dsp:nvSpPr>
      <dsp:spPr>
        <a:xfrm>
          <a:off x="4232127" y="1502380"/>
          <a:ext cx="358421" cy="419286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-279374"/>
            <a:satOff val="-3219"/>
            <a:lumOff val="72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4232127" y="1586237"/>
        <a:ext cx="250895" cy="251572"/>
      </dsp:txXfrm>
    </dsp:sp>
    <dsp:sp modelId="{382FE2F4-E41B-4E59-ABF9-8EADE3982ACE}">
      <dsp:nvSpPr>
        <dsp:cNvPr id="0" name=""/>
        <dsp:cNvSpPr/>
      </dsp:nvSpPr>
      <dsp:spPr>
        <a:xfrm>
          <a:off x="4739328" y="1004221"/>
          <a:ext cx="1690669" cy="1415605"/>
        </a:xfrm>
        <a:prstGeom prst="roundRect">
          <a:avLst>
            <a:gd name="adj" fmla="val 10000"/>
          </a:avLst>
        </a:prstGeom>
        <a:solidFill>
          <a:schemeClr val="accent2">
            <a:hueOff val="-419062"/>
            <a:satOff val="-4829"/>
            <a:lumOff val="1079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/>
            <a:t>Kết nối thiết bị (Auto login)</a:t>
          </a:r>
        </a:p>
      </dsp:txBody>
      <dsp:txXfrm>
        <a:off x="4780790" y="1045683"/>
        <a:ext cx="1607745" cy="1332681"/>
      </dsp:txXfrm>
    </dsp:sp>
    <dsp:sp modelId="{CE83DB28-964A-4C5A-A646-A58115C1DD10}">
      <dsp:nvSpPr>
        <dsp:cNvPr id="0" name=""/>
        <dsp:cNvSpPr/>
      </dsp:nvSpPr>
      <dsp:spPr>
        <a:xfrm>
          <a:off x="6599064" y="1502380"/>
          <a:ext cx="358421" cy="419286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-558749"/>
            <a:satOff val="-6439"/>
            <a:lumOff val="1439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6599064" y="1586237"/>
        <a:ext cx="250895" cy="251572"/>
      </dsp:txXfrm>
    </dsp:sp>
    <dsp:sp modelId="{8BB87537-C54E-4E94-96AF-4E9DB2A8488B}">
      <dsp:nvSpPr>
        <dsp:cNvPr id="0" name=""/>
        <dsp:cNvSpPr/>
      </dsp:nvSpPr>
      <dsp:spPr>
        <a:xfrm>
          <a:off x="7106265" y="1004221"/>
          <a:ext cx="1690669" cy="1415605"/>
        </a:xfrm>
        <a:prstGeom prst="roundRect">
          <a:avLst>
            <a:gd name="adj" fmla="val 10000"/>
          </a:avLst>
        </a:prstGeom>
        <a:solidFill>
          <a:srgbClr val="FF000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err="1"/>
            <a:t>Cấu</a:t>
          </a:r>
          <a:r>
            <a:rPr lang="en-US" sz="1800" kern="1200"/>
            <a:t> hình </a:t>
          </a:r>
          <a:r>
            <a:rPr lang="en-US" sz="1800" kern="1200" err="1"/>
            <a:t>nhanh</a:t>
          </a:r>
          <a:r>
            <a:rPr lang="en-US" sz="1800" kern="1200"/>
            <a:t> các thông tin </a:t>
          </a:r>
          <a:r>
            <a:rPr lang="en-US" sz="1800" kern="1200" err="1"/>
            <a:t>mạng</a:t>
          </a:r>
          <a:r>
            <a:rPr lang="en-US" sz="1800" kern="1200"/>
            <a:t> </a:t>
          </a:r>
          <a:r>
            <a:rPr lang="en-US" sz="1800" kern="1200" err="1"/>
            <a:t>cho</a:t>
          </a:r>
          <a:r>
            <a:rPr lang="en-US" sz="1800" kern="1200"/>
            <a:t> </a:t>
          </a:r>
          <a:r>
            <a:rPr lang="en-US" sz="1800" kern="1200" err="1"/>
            <a:t>thiết</a:t>
          </a:r>
          <a:r>
            <a:rPr lang="en-US" sz="1800" kern="1200"/>
            <a:t> </a:t>
          </a:r>
          <a:r>
            <a:rPr lang="en-US" sz="1800" kern="1200" err="1"/>
            <a:t>bị</a:t>
          </a:r>
          <a:endParaRPr lang="en-US" sz="1800" kern="1200"/>
        </a:p>
      </dsp:txBody>
      <dsp:txXfrm>
        <a:off x="7147727" y="1045683"/>
        <a:ext cx="1607745" cy="1332681"/>
      </dsp:txXfrm>
    </dsp:sp>
    <dsp:sp modelId="{8C691943-0484-40E9-A90B-334DDB784E7B}">
      <dsp:nvSpPr>
        <dsp:cNvPr id="0" name=""/>
        <dsp:cNvSpPr/>
      </dsp:nvSpPr>
      <dsp:spPr>
        <a:xfrm>
          <a:off x="8966001" y="1502380"/>
          <a:ext cx="358421" cy="419286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-838123"/>
            <a:satOff val="-9658"/>
            <a:lumOff val="2159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8966001" y="1586237"/>
        <a:ext cx="250895" cy="251572"/>
      </dsp:txXfrm>
    </dsp:sp>
    <dsp:sp modelId="{8B35A87F-0DC1-4727-BDBA-1EF9C1B5AF98}">
      <dsp:nvSpPr>
        <dsp:cNvPr id="0" name=""/>
        <dsp:cNvSpPr/>
      </dsp:nvSpPr>
      <dsp:spPr>
        <a:xfrm>
          <a:off x="9473202" y="1004221"/>
          <a:ext cx="1690669" cy="1415605"/>
        </a:xfrm>
        <a:prstGeom prst="roundRect">
          <a:avLst>
            <a:gd name="adj" fmla="val 10000"/>
          </a:avLst>
        </a:prstGeom>
        <a:solidFill>
          <a:schemeClr val="accent2">
            <a:hueOff val="-838123"/>
            <a:satOff val="-9658"/>
            <a:lumOff val="2159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/>
            <a:t>Xác </a:t>
          </a:r>
          <a:r>
            <a:rPr lang="en-US" sz="1800" kern="1200" err="1"/>
            <a:t>nhận</a:t>
          </a:r>
          <a:r>
            <a:rPr lang="en-US" sz="1800" kern="1200"/>
            <a:t> thông tin </a:t>
          </a:r>
          <a:r>
            <a:rPr lang="en-US" sz="1800" kern="1200" err="1"/>
            <a:t>cấu</a:t>
          </a:r>
          <a:r>
            <a:rPr lang="en-US" sz="1800" kern="1200"/>
            <a:t> hình </a:t>
          </a:r>
          <a:r>
            <a:rPr lang="en-US" sz="1800" kern="1200" err="1"/>
            <a:t>gửi</a:t>
          </a:r>
          <a:r>
            <a:rPr lang="en-US" sz="1800" kern="1200"/>
            <a:t> thông tin </a:t>
          </a:r>
          <a:r>
            <a:rPr lang="en-US" sz="1800" kern="1200" err="1"/>
            <a:t>thiết</a:t>
          </a:r>
          <a:r>
            <a:rPr lang="en-US" sz="1800" kern="1200"/>
            <a:t> </a:t>
          </a:r>
          <a:r>
            <a:rPr lang="en-US" sz="1800" kern="1200" err="1"/>
            <a:t>lập</a:t>
          </a:r>
          <a:r>
            <a:rPr lang="en-US" sz="1800" kern="1200"/>
            <a:t> </a:t>
          </a:r>
          <a:r>
            <a:rPr lang="en-US" sz="1800" kern="1200" err="1"/>
            <a:t>tới</a:t>
          </a:r>
          <a:r>
            <a:rPr lang="en-US" sz="1800" kern="1200"/>
            <a:t> </a:t>
          </a:r>
          <a:r>
            <a:rPr lang="en-US" sz="1800" kern="1200" err="1"/>
            <a:t>thiết</a:t>
          </a:r>
          <a:r>
            <a:rPr lang="en-US" sz="1800" kern="1200"/>
            <a:t> </a:t>
          </a:r>
          <a:r>
            <a:rPr lang="en-US" sz="1800" kern="1200" err="1"/>
            <a:t>bị</a:t>
          </a:r>
          <a:endParaRPr lang="en-US" sz="1800" kern="1200"/>
        </a:p>
      </dsp:txBody>
      <dsp:txXfrm>
        <a:off x="9514664" y="1045683"/>
        <a:ext cx="1607745" cy="133268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740D572-3DAC-4F03-BC64-C2E64673C300}">
      <dsp:nvSpPr>
        <dsp:cNvPr id="0" name=""/>
        <dsp:cNvSpPr/>
      </dsp:nvSpPr>
      <dsp:spPr>
        <a:xfrm>
          <a:off x="609599" y="0"/>
          <a:ext cx="6908800" cy="2228273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3E70648-6296-4439-AB9D-5CFE72484136}">
      <dsp:nvSpPr>
        <dsp:cNvPr id="0" name=""/>
        <dsp:cNvSpPr/>
      </dsp:nvSpPr>
      <dsp:spPr>
        <a:xfrm>
          <a:off x="4067" y="668481"/>
          <a:ext cx="1956593" cy="891309"/>
        </a:xfrm>
        <a:prstGeom prst="roundRect">
          <a:avLst/>
        </a:prstGeom>
        <a:solidFill>
          <a:schemeClr val="bg2"/>
        </a:solidFill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err="1"/>
            <a:t>Chọn</a:t>
          </a:r>
          <a:r>
            <a:rPr lang="en-US" sz="1300" kern="1200" dirty="0"/>
            <a:t> Chế độ Mesh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000" kern="1200" dirty="0" err="1"/>
            <a:t>Hiển</a:t>
          </a:r>
          <a:r>
            <a:rPr lang="en-US" sz="1000" kern="1200" dirty="0"/>
            <a:t> </a:t>
          </a:r>
          <a:r>
            <a:rPr lang="en-US" sz="1000" kern="1200" dirty="0" err="1"/>
            <a:t>thị</a:t>
          </a:r>
          <a:r>
            <a:rPr lang="en-US" sz="1000" kern="1200" dirty="0"/>
            <a:t> </a:t>
          </a:r>
          <a:r>
            <a:rPr lang="en-US" sz="1000" kern="1200" dirty="0" err="1"/>
            <a:t>màn</a:t>
          </a:r>
          <a:r>
            <a:rPr lang="en-US" sz="1000" kern="1200" dirty="0"/>
            <a:t> hình </a:t>
          </a:r>
          <a:r>
            <a:rPr lang="en-US" sz="1000" kern="1200" dirty="0" err="1"/>
            <a:t>hướng</a:t>
          </a:r>
          <a:r>
            <a:rPr lang="en-US" sz="1000" kern="1200" dirty="0"/>
            <a:t> </a:t>
          </a:r>
          <a:r>
            <a:rPr lang="en-US" sz="1000" kern="1200" dirty="0" err="1"/>
            <a:t>dẫn</a:t>
          </a:r>
          <a:r>
            <a:rPr lang="en-US" sz="1000" kern="1200" dirty="0"/>
            <a:t> </a:t>
          </a:r>
          <a:r>
            <a:rPr lang="en-US" sz="1000" kern="1200" dirty="0" err="1"/>
            <a:t>thiết</a:t>
          </a:r>
          <a:r>
            <a:rPr lang="en-US" sz="1000" kern="1200" dirty="0"/>
            <a:t> </a:t>
          </a:r>
          <a:r>
            <a:rPr lang="en-US" sz="1000" kern="1200" dirty="0" err="1"/>
            <a:t>lập</a:t>
          </a:r>
          <a:r>
            <a:rPr lang="en-US" sz="1000" kern="1200" dirty="0"/>
            <a:t> </a:t>
          </a:r>
          <a:r>
            <a:rPr lang="en-US" sz="1000" kern="1200" dirty="0" err="1"/>
            <a:t>thiết</a:t>
          </a:r>
          <a:r>
            <a:rPr lang="en-US" sz="1000" kern="1200" dirty="0"/>
            <a:t> </a:t>
          </a:r>
          <a:r>
            <a:rPr lang="en-US" sz="1000" kern="1200" dirty="0" err="1"/>
            <a:t>bị</a:t>
          </a:r>
          <a:r>
            <a:rPr lang="en-US" sz="1000" kern="1200" dirty="0"/>
            <a:t> Mesh</a:t>
          </a:r>
        </a:p>
      </dsp:txBody>
      <dsp:txXfrm>
        <a:off x="47577" y="711991"/>
        <a:ext cx="1869573" cy="804289"/>
      </dsp:txXfrm>
    </dsp:sp>
    <dsp:sp modelId="{A119FCC6-BEB3-46CB-ADA3-C6B14284EFDA}">
      <dsp:nvSpPr>
        <dsp:cNvPr id="0" name=""/>
        <dsp:cNvSpPr/>
      </dsp:nvSpPr>
      <dsp:spPr>
        <a:xfrm>
          <a:off x="2058491" y="668481"/>
          <a:ext cx="1956593" cy="891309"/>
        </a:xfrm>
        <a:prstGeom prst="roundRect">
          <a:avLst/>
        </a:prstGeom>
        <a:solidFill>
          <a:schemeClr val="accent5"/>
        </a:solidFill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err="1"/>
            <a:t>Cấu</a:t>
          </a:r>
          <a:r>
            <a:rPr lang="en-US" sz="1300" kern="1200" dirty="0"/>
            <a:t> hình Mesh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000" kern="1200" dirty="0" err="1"/>
            <a:t>Nhập</a:t>
          </a:r>
          <a:r>
            <a:rPr lang="en-US" sz="1000" kern="1200" dirty="0"/>
            <a:t> SSID và </a:t>
          </a:r>
          <a:r>
            <a:rPr lang="en-US" sz="1000" kern="1200" dirty="0" err="1"/>
            <a:t>mật</a:t>
          </a:r>
          <a:r>
            <a:rPr lang="en-US" sz="1000" kern="1200" dirty="0"/>
            <a:t> </a:t>
          </a:r>
          <a:r>
            <a:rPr lang="en-US" sz="1000" kern="1200" dirty="0" err="1"/>
            <a:t>khẩu</a:t>
          </a:r>
          <a:r>
            <a:rPr lang="en-US" sz="1000" kern="1200" dirty="0"/>
            <a:t> </a:t>
          </a:r>
          <a:r>
            <a:rPr lang="en-US" sz="1000" kern="1200" dirty="0" err="1"/>
            <a:t>cho</a:t>
          </a:r>
          <a:r>
            <a:rPr lang="en-US" sz="1000" kern="1200" dirty="0"/>
            <a:t> </a:t>
          </a:r>
          <a:r>
            <a:rPr lang="en-US" sz="1000" kern="1200" dirty="0" err="1"/>
            <a:t>mạng</a:t>
          </a:r>
          <a:r>
            <a:rPr lang="en-US" sz="1000" kern="1200" dirty="0"/>
            <a:t> Mesh</a:t>
          </a:r>
        </a:p>
      </dsp:txBody>
      <dsp:txXfrm>
        <a:off x="2102001" y="711991"/>
        <a:ext cx="1869573" cy="804289"/>
      </dsp:txXfrm>
    </dsp:sp>
    <dsp:sp modelId="{EF655EE5-B062-4212-A269-58314C9AAB9D}">
      <dsp:nvSpPr>
        <dsp:cNvPr id="0" name=""/>
        <dsp:cNvSpPr/>
      </dsp:nvSpPr>
      <dsp:spPr>
        <a:xfrm>
          <a:off x="4112914" y="668481"/>
          <a:ext cx="1956593" cy="891309"/>
        </a:xfrm>
        <a:prstGeom prst="roundRect">
          <a:avLst/>
        </a:prstGeom>
        <a:solidFill>
          <a:schemeClr val="accent5"/>
        </a:solidFill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err="1"/>
            <a:t>Thêm</a:t>
          </a:r>
          <a:r>
            <a:rPr lang="en-US" sz="1300" kern="1200" dirty="0"/>
            <a:t> node (</a:t>
          </a:r>
          <a:r>
            <a:rPr lang="en-US" sz="1300" kern="1200" dirty="0" err="1"/>
            <a:t>tùy</a:t>
          </a:r>
          <a:r>
            <a:rPr lang="en-US" sz="1300" kern="1200" dirty="0"/>
            <a:t> </a:t>
          </a:r>
          <a:r>
            <a:rPr lang="en-US" sz="1300" kern="1200" dirty="0" err="1"/>
            <a:t>chọn</a:t>
          </a:r>
          <a:r>
            <a:rPr lang="en-US" sz="1300" kern="1200" dirty="0"/>
            <a:t>)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000" kern="1200" dirty="0" err="1"/>
            <a:t>Quét</a:t>
          </a:r>
          <a:r>
            <a:rPr lang="en-US" sz="1000" kern="1200" dirty="0"/>
            <a:t> node </a:t>
          </a:r>
          <a:r>
            <a:rPr lang="en-US" sz="1000" kern="1200" dirty="0" err="1"/>
            <a:t>lân</a:t>
          </a:r>
          <a:r>
            <a:rPr lang="en-US" sz="1000" kern="1200" dirty="0"/>
            <a:t> </a:t>
          </a:r>
          <a:r>
            <a:rPr lang="en-US" sz="1000" kern="1200" dirty="0" err="1"/>
            <a:t>cận</a:t>
          </a:r>
          <a:endParaRPr lang="en-US" sz="10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000" kern="1200" dirty="0" err="1"/>
            <a:t>Hiển</a:t>
          </a:r>
          <a:r>
            <a:rPr lang="en-US" sz="1000" kern="1200" dirty="0"/>
            <a:t> </a:t>
          </a:r>
          <a:r>
            <a:rPr lang="en-US" sz="1000" kern="1200" dirty="0" err="1"/>
            <a:t>thị</a:t>
          </a:r>
          <a:r>
            <a:rPr lang="en-US" sz="1000" kern="1200" dirty="0"/>
            <a:t> </a:t>
          </a:r>
          <a:r>
            <a:rPr lang="en-US" sz="1000" kern="1200" dirty="0" err="1"/>
            <a:t>danh</a:t>
          </a:r>
          <a:r>
            <a:rPr lang="en-US" sz="1000" kern="1200" dirty="0"/>
            <a:t> </a:t>
          </a:r>
          <a:r>
            <a:rPr lang="en-US" sz="1000" kern="1200" dirty="0" err="1"/>
            <a:t>sách</a:t>
          </a:r>
          <a:r>
            <a:rPr lang="en-US" sz="1000" kern="1200" dirty="0"/>
            <a:t> node </a:t>
          </a:r>
          <a:r>
            <a:rPr lang="en-US" sz="1000" kern="1200" dirty="0" err="1"/>
            <a:t>đã</a:t>
          </a:r>
          <a:r>
            <a:rPr lang="en-US" sz="1000" kern="1200" dirty="0"/>
            <a:t> </a:t>
          </a:r>
          <a:r>
            <a:rPr lang="en-US" sz="1000" kern="1200" dirty="0" err="1"/>
            <a:t>thêm</a:t>
          </a:r>
          <a:endParaRPr lang="en-US" sz="1000" kern="1200" dirty="0"/>
        </a:p>
      </dsp:txBody>
      <dsp:txXfrm>
        <a:off x="4156424" y="711991"/>
        <a:ext cx="1869573" cy="804289"/>
      </dsp:txXfrm>
    </dsp:sp>
    <dsp:sp modelId="{129BF083-27FF-4F10-9630-3AB36C2B22F3}">
      <dsp:nvSpPr>
        <dsp:cNvPr id="0" name=""/>
        <dsp:cNvSpPr/>
      </dsp:nvSpPr>
      <dsp:spPr>
        <a:xfrm>
          <a:off x="6167338" y="668481"/>
          <a:ext cx="1956593" cy="891309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err="1"/>
            <a:t>Hoàn</a:t>
          </a:r>
          <a:r>
            <a:rPr lang="en-US" sz="1300" kern="1200" dirty="0"/>
            <a:t> </a:t>
          </a:r>
          <a:r>
            <a:rPr lang="en-US" sz="1300" kern="1200" dirty="0" err="1"/>
            <a:t>tất</a:t>
          </a:r>
          <a:endParaRPr lang="en-US" sz="1300" kern="1200" dirty="0"/>
        </a:p>
      </dsp:txBody>
      <dsp:txXfrm>
        <a:off x="6210848" y="711991"/>
        <a:ext cx="1869573" cy="80428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740D572-3DAC-4F03-BC64-C2E64673C300}">
      <dsp:nvSpPr>
        <dsp:cNvPr id="0" name=""/>
        <dsp:cNvSpPr/>
      </dsp:nvSpPr>
      <dsp:spPr>
        <a:xfrm>
          <a:off x="691688" y="0"/>
          <a:ext cx="7839132" cy="2228273"/>
        </a:xfrm>
        <a:prstGeom prst="right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3E70648-6296-4439-AB9D-5CFE72484136}">
      <dsp:nvSpPr>
        <dsp:cNvPr id="0" name=""/>
        <dsp:cNvSpPr/>
      </dsp:nvSpPr>
      <dsp:spPr>
        <a:xfrm>
          <a:off x="4052" y="668481"/>
          <a:ext cx="1772000" cy="891309"/>
        </a:xfrm>
        <a:prstGeom prst="roundRect">
          <a:avLst/>
        </a:prstGeom>
        <a:solidFill>
          <a:schemeClr val="bg2"/>
        </a:solidFill>
        <a:ln w="19050" cap="rnd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err="1"/>
            <a:t>Chọn</a:t>
          </a:r>
          <a:r>
            <a:rPr lang="en-US" sz="1200" kern="1200" dirty="0"/>
            <a:t> Chế độ Mesh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900" kern="1200" dirty="0" err="1"/>
            <a:t>Hiển</a:t>
          </a:r>
          <a:r>
            <a:rPr lang="en-US" sz="900" kern="1200" dirty="0"/>
            <a:t> </a:t>
          </a:r>
          <a:r>
            <a:rPr lang="en-US" sz="900" kern="1200" dirty="0" err="1"/>
            <a:t>thị</a:t>
          </a:r>
          <a:r>
            <a:rPr lang="en-US" sz="900" kern="1200" dirty="0"/>
            <a:t> </a:t>
          </a:r>
          <a:r>
            <a:rPr lang="en-US" sz="900" kern="1200" dirty="0" err="1"/>
            <a:t>màn</a:t>
          </a:r>
          <a:r>
            <a:rPr lang="en-US" sz="900" kern="1200" dirty="0"/>
            <a:t> hình </a:t>
          </a:r>
          <a:r>
            <a:rPr lang="en-US" sz="900" kern="1200" dirty="0" err="1"/>
            <a:t>hướng</a:t>
          </a:r>
          <a:r>
            <a:rPr lang="en-US" sz="900" kern="1200" dirty="0"/>
            <a:t> </a:t>
          </a:r>
          <a:r>
            <a:rPr lang="en-US" sz="900" kern="1200" dirty="0" err="1"/>
            <a:t>dẫn</a:t>
          </a:r>
          <a:r>
            <a:rPr lang="en-US" sz="900" kern="1200" dirty="0"/>
            <a:t> </a:t>
          </a:r>
          <a:r>
            <a:rPr lang="en-US" sz="900" kern="1200" dirty="0" err="1"/>
            <a:t>thiết</a:t>
          </a:r>
          <a:r>
            <a:rPr lang="en-US" sz="900" kern="1200" dirty="0"/>
            <a:t> </a:t>
          </a:r>
          <a:r>
            <a:rPr lang="en-US" sz="900" kern="1200" dirty="0" err="1"/>
            <a:t>lập</a:t>
          </a:r>
          <a:r>
            <a:rPr lang="en-US" sz="900" kern="1200" dirty="0"/>
            <a:t> </a:t>
          </a:r>
          <a:r>
            <a:rPr lang="en-US" sz="900" kern="1200" dirty="0" err="1"/>
            <a:t>thiết</a:t>
          </a:r>
          <a:r>
            <a:rPr lang="en-US" sz="900" kern="1200" dirty="0"/>
            <a:t> </a:t>
          </a:r>
          <a:r>
            <a:rPr lang="en-US" sz="900" kern="1200" dirty="0" err="1"/>
            <a:t>bị</a:t>
          </a:r>
          <a:r>
            <a:rPr lang="en-US" sz="900" kern="1200" dirty="0"/>
            <a:t> Mesh</a:t>
          </a:r>
        </a:p>
      </dsp:txBody>
      <dsp:txXfrm>
        <a:off x="47562" y="711991"/>
        <a:ext cx="1684980" cy="804289"/>
      </dsp:txXfrm>
    </dsp:sp>
    <dsp:sp modelId="{EB4FE439-9A9C-4B24-B557-6F371C312E78}">
      <dsp:nvSpPr>
        <dsp:cNvPr id="0" name=""/>
        <dsp:cNvSpPr/>
      </dsp:nvSpPr>
      <dsp:spPr>
        <a:xfrm>
          <a:off x="1864653" y="668481"/>
          <a:ext cx="1772000" cy="891309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err="1"/>
            <a:t>Kết</a:t>
          </a:r>
          <a:r>
            <a:rPr lang="en-US" sz="1200" kern="1200" dirty="0"/>
            <a:t> </a:t>
          </a:r>
          <a:r>
            <a:rPr lang="en-US" sz="1200" kern="1200" dirty="0" err="1"/>
            <a:t>nối</a:t>
          </a:r>
          <a:r>
            <a:rPr lang="en-US" sz="1200" kern="1200" dirty="0"/>
            <a:t> </a:t>
          </a:r>
          <a:r>
            <a:rPr lang="en-US" sz="1200" kern="1200" dirty="0" err="1"/>
            <a:t>Wifi</a:t>
          </a:r>
          <a:endParaRPr lang="en-US" sz="1200" kern="1200" dirty="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900" kern="1200" dirty="0" err="1"/>
            <a:t>Nhập</a:t>
          </a:r>
          <a:r>
            <a:rPr lang="en-US" sz="900" kern="1200" dirty="0"/>
            <a:t> thông tin </a:t>
          </a:r>
          <a:r>
            <a:rPr lang="en-US" sz="900" kern="1200" dirty="0" err="1"/>
            <a:t>Wifi</a:t>
          </a:r>
          <a:r>
            <a:rPr lang="en-US" sz="900" kern="1200" dirty="0"/>
            <a:t> </a:t>
          </a:r>
          <a:r>
            <a:rPr lang="en-US" sz="900" kern="1200" dirty="0" err="1"/>
            <a:t>cần</a:t>
          </a:r>
          <a:r>
            <a:rPr lang="en-US" sz="900" kern="1200" dirty="0"/>
            <a:t> </a:t>
          </a:r>
          <a:r>
            <a:rPr lang="en-US" sz="900" kern="1200" dirty="0" err="1"/>
            <a:t>kết</a:t>
          </a:r>
          <a:r>
            <a:rPr lang="en-US" sz="900" kern="1200" dirty="0"/>
            <a:t> </a:t>
          </a:r>
          <a:r>
            <a:rPr lang="en-US" sz="900" kern="1200" dirty="0" err="1"/>
            <a:t>nối</a:t>
          </a:r>
          <a:endParaRPr lang="en-US" sz="900" kern="1200" dirty="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900" kern="1200" dirty="0" err="1"/>
            <a:t>Kiểm</a:t>
          </a:r>
          <a:r>
            <a:rPr lang="en-US" sz="900" kern="1200" dirty="0"/>
            <a:t> tra </a:t>
          </a:r>
          <a:r>
            <a:rPr lang="en-US" sz="900" kern="1200" dirty="0" err="1"/>
            <a:t>chỉ</a:t>
          </a:r>
          <a:r>
            <a:rPr lang="en-US" sz="900" kern="1200" dirty="0"/>
            <a:t> </a:t>
          </a:r>
          <a:r>
            <a:rPr lang="en-US" sz="900" kern="1200" dirty="0" err="1"/>
            <a:t>thị</a:t>
          </a:r>
          <a:r>
            <a:rPr lang="en-US" sz="900" kern="1200" dirty="0"/>
            <a:t> LED của </a:t>
          </a:r>
          <a:r>
            <a:rPr lang="en-US" sz="900" kern="1200" dirty="0" err="1"/>
            <a:t>thiết</a:t>
          </a:r>
          <a:r>
            <a:rPr lang="en-US" sz="900" kern="1200" dirty="0"/>
            <a:t> </a:t>
          </a:r>
          <a:r>
            <a:rPr lang="en-US" sz="900" kern="1200" dirty="0" err="1"/>
            <a:t>bị</a:t>
          </a:r>
          <a:endParaRPr lang="en-US" sz="900" kern="1200" dirty="0"/>
        </a:p>
      </dsp:txBody>
      <dsp:txXfrm>
        <a:off x="1908163" y="711991"/>
        <a:ext cx="1684980" cy="804289"/>
      </dsp:txXfrm>
    </dsp:sp>
    <dsp:sp modelId="{A119FCC6-BEB3-46CB-ADA3-C6B14284EFDA}">
      <dsp:nvSpPr>
        <dsp:cNvPr id="0" name=""/>
        <dsp:cNvSpPr/>
      </dsp:nvSpPr>
      <dsp:spPr>
        <a:xfrm>
          <a:off x="3725254" y="668481"/>
          <a:ext cx="1772000" cy="891309"/>
        </a:xfrm>
        <a:prstGeom prst="roundRect">
          <a:avLst/>
        </a:prstGeom>
        <a:solidFill>
          <a:schemeClr val="accent5"/>
        </a:solidFill>
        <a:ln w="19050" cap="rnd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err="1"/>
            <a:t>Cấu</a:t>
          </a:r>
          <a:r>
            <a:rPr lang="en-US" sz="1200" kern="1200" dirty="0"/>
            <a:t> hình Mesh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900" kern="1200" dirty="0" err="1"/>
            <a:t>Nhập</a:t>
          </a:r>
          <a:r>
            <a:rPr lang="en-US" sz="900" kern="1200" dirty="0"/>
            <a:t> SSID và </a:t>
          </a:r>
          <a:r>
            <a:rPr lang="en-US" sz="900" kern="1200" dirty="0" err="1"/>
            <a:t>mật</a:t>
          </a:r>
          <a:r>
            <a:rPr lang="en-US" sz="900" kern="1200" dirty="0"/>
            <a:t> </a:t>
          </a:r>
          <a:r>
            <a:rPr lang="en-US" sz="900" kern="1200" dirty="0" err="1"/>
            <a:t>khẩu</a:t>
          </a:r>
          <a:r>
            <a:rPr lang="en-US" sz="900" kern="1200" dirty="0"/>
            <a:t> </a:t>
          </a:r>
          <a:r>
            <a:rPr lang="en-US" sz="900" kern="1200" dirty="0" err="1"/>
            <a:t>cho</a:t>
          </a:r>
          <a:r>
            <a:rPr lang="en-US" sz="900" kern="1200" dirty="0"/>
            <a:t> </a:t>
          </a:r>
          <a:r>
            <a:rPr lang="en-US" sz="900" kern="1200" dirty="0" err="1"/>
            <a:t>mạng</a:t>
          </a:r>
          <a:r>
            <a:rPr lang="en-US" sz="900" kern="1200" dirty="0"/>
            <a:t> Mesh</a:t>
          </a:r>
        </a:p>
      </dsp:txBody>
      <dsp:txXfrm>
        <a:off x="3768764" y="711991"/>
        <a:ext cx="1684980" cy="804289"/>
      </dsp:txXfrm>
    </dsp:sp>
    <dsp:sp modelId="{EF655EE5-B062-4212-A269-58314C9AAB9D}">
      <dsp:nvSpPr>
        <dsp:cNvPr id="0" name=""/>
        <dsp:cNvSpPr/>
      </dsp:nvSpPr>
      <dsp:spPr>
        <a:xfrm>
          <a:off x="5585854" y="668481"/>
          <a:ext cx="1772000" cy="891309"/>
        </a:xfrm>
        <a:prstGeom prst="roundRect">
          <a:avLst/>
        </a:prstGeom>
        <a:solidFill>
          <a:schemeClr val="accent5"/>
        </a:solidFill>
        <a:ln w="19050" cap="rnd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err="1"/>
            <a:t>Thêm</a:t>
          </a:r>
          <a:r>
            <a:rPr lang="en-US" sz="1200" kern="1200" dirty="0"/>
            <a:t> node (</a:t>
          </a:r>
          <a:r>
            <a:rPr lang="en-US" sz="1200" kern="1200" dirty="0" err="1"/>
            <a:t>tùy</a:t>
          </a:r>
          <a:r>
            <a:rPr lang="en-US" sz="1200" kern="1200" dirty="0"/>
            <a:t> </a:t>
          </a:r>
          <a:r>
            <a:rPr lang="en-US" sz="1200" kern="1200" dirty="0" err="1"/>
            <a:t>chọn</a:t>
          </a:r>
          <a:r>
            <a:rPr lang="en-US" sz="1200" kern="1200" dirty="0"/>
            <a:t>)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900" kern="1200" dirty="0" err="1"/>
            <a:t>Quét</a:t>
          </a:r>
          <a:r>
            <a:rPr lang="en-US" sz="900" kern="1200" dirty="0"/>
            <a:t> node </a:t>
          </a:r>
          <a:r>
            <a:rPr lang="en-US" sz="900" kern="1200" dirty="0" err="1"/>
            <a:t>lân</a:t>
          </a:r>
          <a:r>
            <a:rPr lang="en-US" sz="900" kern="1200" dirty="0"/>
            <a:t> </a:t>
          </a:r>
          <a:r>
            <a:rPr lang="en-US" sz="900" kern="1200" dirty="0" err="1"/>
            <a:t>cận</a:t>
          </a:r>
          <a:endParaRPr lang="en-US" sz="900" kern="1200" dirty="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900" kern="1200" dirty="0" err="1"/>
            <a:t>Hiển</a:t>
          </a:r>
          <a:r>
            <a:rPr lang="en-US" sz="900" kern="1200" dirty="0"/>
            <a:t> </a:t>
          </a:r>
          <a:r>
            <a:rPr lang="en-US" sz="900" kern="1200" dirty="0" err="1"/>
            <a:t>thị</a:t>
          </a:r>
          <a:r>
            <a:rPr lang="en-US" sz="900" kern="1200" dirty="0"/>
            <a:t> </a:t>
          </a:r>
          <a:r>
            <a:rPr lang="en-US" sz="900" kern="1200" dirty="0" err="1"/>
            <a:t>danh</a:t>
          </a:r>
          <a:r>
            <a:rPr lang="en-US" sz="900" kern="1200" dirty="0"/>
            <a:t> </a:t>
          </a:r>
          <a:r>
            <a:rPr lang="en-US" sz="900" kern="1200" dirty="0" err="1"/>
            <a:t>sách</a:t>
          </a:r>
          <a:r>
            <a:rPr lang="en-US" sz="900" kern="1200" dirty="0"/>
            <a:t> node </a:t>
          </a:r>
          <a:r>
            <a:rPr lang="en-US" sz="900" kern="1200" dirty="0" err="1"/>
            <a:t>đã</a:t>
          </a:r>
          <a:r>
            <a:rPr lang="en-US" sz="900" kern="1200" dirty="0"/>
            <a:t> </a:t>
          </a:r>
          <a:r>
            <a:rPr lang="en-US" sz="900" kern="1200" dirty="0" err="1"/>
            <a:t>thêm</a:t>
          </a:r>
          <a:endParaRPr lang="en-US" sz="900" kern="1200" dirty="0"/>
        </a:p>
      </dsp:txBody>
      <dsp:txXfrm>
        <a:off x="5629364" y="711991"/>
        <a:ext cx="1684980" cy="804289"/>
      </dsp:txXfrm>
    </dsp:sp>
    <dsp:sp modelId="{129BF083-27FF-4F10-9630-3AB36C2B22F3}">
      <dsp:nvSpPr>
        <dsp:cNvPr id="0" name=""/>
        <dsp:cNvSpPr/>
      </dsp:nvSpPr>
      <dsp:spPr>
        <a:xfrm>
          <a:off x="7446455" y="668481"/>
          <a:ext cx="1772000" cy="891309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err="1"/>
            <a:t>Hoàn</a:t>
          </a:r>
          <a:r>
            <a:rPr lang="en-US" sz="1200" kern="1200" dirty="0"/>
            <a:t> </a:t>
          </a:r>
          <a:r>
            <a:rPr lang="en-US" sz="1200" kern="1200" dirty="0" err="1"/>
            <a:t>tất</a:t>
          </a:r>
          <a:endParaRPr lang="en-US" sz="1200" kern="1200" dirty="0"/>
        </a:p>
      </dsp:txBody>
      <dsp:txXfrm>
        <a:off x="7489965" y="711991"/>
        <a:ext cx="1684980" cy="804289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740D572-3DAC-4F03-BC64-C2E64673C300}">
      <dsp:nvSpPr>
        <dsp:cNvPr id="0" name=""/>
        <dsp:cNvSpPr/>
      </dsp:nvSpPr>
      <dsp:spPr>
        <a:xfrm>
          <a:off x="325634" y="0"/>
          <a:ext cx="3690529" cy="1827193"/>
        </a:xfrm>
        <a:prstGeom prst="rightArrow">
          <a:avLst/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3E70648-6296-4439-AB9D-5CFE72484136}">
      <dsp:nvSpPr>
        <dsp:cNvPr id="0" name=""/>
        <dsp:cNvSpPr/>
      </dsp:nvSpPr>
      <dsp:spPr>
        <a:xfrm>
          <a:off x="245551" y="548157"/>
          <a:ext cx="1872400" cy="730877"/>
        </a:xfrm>
        <a:prstGeom prst="roundRect">
          <a:avLst/>
        </a:prstGeom>
        <a:solidFill>
          <a:schemeClr val="bg2"/>
        </a:solidFill>
        <a:ln w="19050" cap="rnd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err="1"/>
            <a:t>Chọn</a:t>
          </a:r>
          <a:r>
            <a:rPr lang="en-US" sz="1400" kern="1200" dirty="0"/>
            <a:t> Chế độ Mesh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kern="1200" dirty="0" err="1"/>
            <a:t>Hiển</a:t>
          </a:r>
          <a:r>
            <a:rPr lang="en-US" sz="1100" kern="1200" dirty="0"/>
            <a:t> </a:t>
          </a:r>
          <a:r>
            <a:rPr lang="en-US" sz="1100" kern="1200" dirty="0" err="1"/>
            <a:t>thị</a:t>
          </a:r>
          <a:r>
            <a:rPr lang="en-US" sz="1100" kern="1200" dirty="0"/>
            <a:t> </a:t>
          </a:r>
          <a:r>
            <a:rPr lang="en-US" sz="1100" kern="1200" dirty="0" err="1"/>
            <a:t>màn</a:t>
          </a:r>
          <a:r>
            <a:rPr lang="en-US" sz="1100" kern="1200" dirty="0"/>
            <a:t> hình </a:t>
          </a:r>
          <a:r>
            <a:rPr lang="en-US" sz="1100" kern="1200" dirty="0" err="1"/>
            <a:t>hướng</a:t>
          </a:r>
          <a:r>
            <a:rPr lang="en-US" sz="1100" kern="1200" dirty="0"/>
            <a:t> </a:t>
          </a:r>
          <a:r>
            <a:rPr lang="en-US" sz="1100" kern="1200" dirty="0" err="1"/>
            <a:t>dẫn</a:t>
          </a:r>
          <a:r>
            <a:rPr lang="en-US" sz="1100" kern="1200" dirty="0"/>
            <a:t> </a:t>
          </a:r>
          <a:r>
            <a:rPr lang="en-US" sz="1100" kern="1200" dirty="0" err="1"/>
            <a:t>thiết</a:t>
          </a:r>
          <a:r>
            <a:rPr lang="en-US" sz="1100" kern="1200" dirty="0"/>
            <a:t> </a:t>
          </a:r>
          <a:r>
            <a:rPr lang="en-US" sz="1100" kern="1200" dirty="0" err="1"/>
            <a:t>lập</a:t>
          </a:r>
          <a:r>
            <a:rPr lang="en-US" sz="1100" kern="1200" dirty="0"/>
            <a:t> </a:t>
          </a:r>
          <a:r>
            <a:rPr lang="en-US" sz="1100" kern="1200" dirty="0" err="1"/>
            <a:t>thiết</a:t>
          </a:r>
          <a:r>
            <a:rPr lang="en-US" sz="1100" kern="1200" dirty="0"/>
            <a:t> </a:t>
          </a:r>
          <a:r>
            <a:rPr lang="en-US" sz="1100" kern="1200" err="1"/>
            <a:t>bị</a:t>
          </a:r>
          <a:r>
            <a:rPr lang="en-US" sz="1100" kern="1200"/>
            <a:t> Mes</a:t>
          </a:r>
          <a:endParaRPr lang="en-US" sz="1100" kern="1200" dirty="0"/>
        </a:p>
      </dsp:txBody>
      <dsp:txXfrm>
        <a:off x="281229" y="583835"/>
        <a:ext cx="1801044" cy="659521"/>
      </dsp:txXfrm>
    </dsp:sp>
    <dsp:sp modelId="{129BF083-27FF-4F10-9630-3AB36C2B22F3}">
      <dsp:nvSpPr>
        <dsp:cNvPr id="0" name=""/>
        <dsp:cNvSpPr/>
      </dsp:nvSpPr>
      <dsp:spPr>
        <a:xfrm>
          <a:off x="2223846" y="548157"/>
          <a:ext cx="1872400" cy="730877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err="1"/>
            <a:t>Hoàn</a:t>
          </a:r>
          <a:r>
            <a:rPr lang="en-US" sz="1400" kern="1200" dirty="0"/>
            <a:t> </a:t>
          </a:r>
          <a:r>
            <a:rPr lang="en-US" sz="1400" kern="1200" dirty="0" err="1"/>
            <a:t>tất</a:t>
          </a:r>
          <a:endParaRPr lang="en-US" sz="1400" kern="1200" dirty="0"/>
        </a:p>
      </dsp:txBody>
      <dsp:txXfrm>
        <a:off x="2259524" y="583835"/>
        <a:ext cx="1801044" cy="65952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FE2D69-CE2F-CF4F-ACD7-BFF7D44691F9}" type="datetimeFigureOut">
              <a:rPr lang="en-US" smtClean="0"/>
              <a:t>9/27/2022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vi-VN"/>
              <a:t>Click to edit Master text styles</a:t>
            </a:r>
          </a:p>
          <a:p>
            <a:pPr lvl="1"/>
            <a:r>
              <a:rPr lang="vi-VN"/>
              <a:t>Second level</a:t>
            </a:r>
          </a:p>
          <a:p>
            <a:pPr lvl="2"/>
            <a:r>
              <a:rPr lang="vi-VN"/>
              <a:t>Third level</a:t>
            </a:r>
          </a:p>
          <a:p>
            <a:pPr lvl="3"/>
            <a:r>
              <a:rPr lang="vi-VN"/>
              <a:t>Fourth level</a:t>
            </a:r>
          </a:p>
          <a:p>
            <a:pPr lvl="4"/>
            <a:r>
              <a:rPr lang="vi-VN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782B61-44CA-5645-AF28-3CE9DE55E6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4099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782B61-44CA-5645-AF28-3CE9DE55E6E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7124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782B61-44CA-5645-AF28-3CE9DE55E6E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6381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782B61-44CA-5645-AF28-3CE9DE55E6E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407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782B61-44CA-5645-AF28-3CE9DE55E6E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2668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782B61-44CA-5645-AF28-3CE9DE55E6E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4658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Trường</a:t>
            </a:r>
            <a:r>
              <a:rPr lang="en-US"/>
              <a:t> hợp có 1 </a:t>
            </a:r>
            <a:r>
              <a:rPr lang="en-US" err="1"/>
              <a:t>thiết</a:t>
            </a:r>
            <a:r>
              <a:rPr lang="en-US"/>
              <a:t> </a:t>
            </a:r>
            <a:r>
              <a:rPr lang="en-US" err="1"/>
              <a:t>bị</a:t>
            </a:r>
            <a:r>
              <a:rPr lang="en-US"/>
              <a:t> </a:t>
            </a:r>
            <a:r>
              <a:rPr lang="en-US" err="1"/>
              <a:t>kết</a:t>
            </a:r>
            <a:r>
              <a:rPr lang="en-US"/>
              <a:t> </a:t>
            </a:r>
            <a:r>
              <a:rPr lang="en-US" err="1"/>
              <a:t>nối</a:t>
            </a:r>
            <a:r>
              <a:rPr lang="en-US"/>
              <a:t> -&gt; </a:t>
            </a:r>
            <a:r>
              <a:rPr lang="en-US" err="1"/>
              <a:t>truy</a:t>
            </a:r>
            <a:r>
              <a:rPr lang="en-US"/>
              <a:t> </a:t>
            </a:r>
            <a:r>
              <a:rPr lang="en-US" err="1"/>
              <a:t>cập</a:t>
            </a:r>
            <a:r>
              <a:rPr lang="en-US"/>
              <a:t> </a:t>
            </a:r>
            <a:r>
              <a:rPr lang="en-US" err="1"/>
              <a:t>thẳng</a:t>
            </a:r>
            <a:r>
              <a:rPr lang="en-US"/>
              <a:t> vào </a:t>
            </a:r>
            <a:r>
              <a:rPr lang="en-US" err="1"/>
              <a:t>màn</a:t>
            </a:r>
            <a:r>
              <a:rPr lang="en-US"/>
              <a:t> hình </a:t>
            </a:r>
            <a:r>
              <a:rPr lang="en-US" err="1"/>
              <a:t>xem</a:t>
            </a:r>
            <a:r>
              <a:rPr lang="en-US"/>
              <a:t> thông tin/Trang </a:t>
            </a:r>
            <a:r>
              <a:rPr lang="en-US" err="1"/>
              <a:t>chủ</a:t>
            </a:r>
            <a:endParaRPr lang="en-US"/>
          </a:p>
          <a:p>
            <a:r>
              <a:rPr lang="en-US" err="1"/>
              <a:t>Trường</a:t>
            </a:r>
            <a:r>
              <a:rPr lang="en-US"/>
              <a:t> hợp có </a:t>
            </a:r>
            <a:r>
              <a:rPr lang="en-US" err="1"/>
              <a:t>nhiều</a:t>
            </a:r>
            <a:r>
              <a:rPr lang="en-US"/>
              <a:t> </a:t>
            </a:r>
            <a:r>
              <a:rPr lang="en-US" err="1"/>
              <a:t>thiết</a:t>
            </a:r>
            <a:r>
              <a:rPr lang="en-US"/>
              <a:t> </a:t>
            </a:r>
            <a:r>
              <a:rPr lang="en-US" err="1"/>
              <a:t>bị</a:t>
            </a:r>
            <a:r>
              <a:rPr lang="en-US"/>
              <a:t> </a:t>
            </a:r>
            <a:r>
              <a:rPr lang="en-US" err="1"/>
              <a:t>quét</a:t>
            </a:r>
            <a:r>
              <a:rPr lang="en-US"/>
              <a:t>/</a:t>
            </a:r>
            <a:r>
              <a:rPr lang="en-US" err="1"/>
              <a:t>kết</a:t>
            </a:r>
            <a:r>
              <a:rPr lang="en-US"/>
              <a:t> </a:t>
            </a:r>
            <a:r>
              <a:rPr lang="en-US" err="1"/>
              <a:t>nối</a:t>
            </a:r>
            <a:r>
              <a:rPr lang="en-US"/>
              <a:t> -&gt; vào app vào </a:t>
            </a:r>
            <a:r>
              <a:rPr lang="en-US" err="1"/>
              <a:t>màn</a:t>
            </a:r>
            <a:r>
              <a:rPr lang="en-US"/>
              <a:t> hình </a:t>
            </a:r>
            <a:r>
              <a:rPr lang="en-US" err="1"/>
              <a:t>danh</a:t>
            </a:r>
            <a:r>
              <a:rPr lang="en-US"/>
              <a:t> </a:t>
            </a:r>
            <a:r>
              <a:rPr lang="en-US" err="1"/>
              <a:t>sách</a:t>
            </a:r>
            <a:r>
              <a:rPr lang="en-US"/>
              <a:t> </a:t>
            </a:r>
            <a:r>
              <a:rPr lang="en-US" err="1"/>
              <a:t>thiết</a:t>
            </a:r>
            <a:r>
              <a:rPr lang="en-US"/>
              <a:t> </a:t>
            </a:r>
            <a:r>
              <a:rPr lang="en-US" err="1"/>
              <a:t>bị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782B61-44CA-5645-AF28-3CE9DE55E6E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6769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Hỗ</a:t>
            </a:r>
            <a:r>
              <a:rPr lang="en-US"/>
              <a:t> </a:t>
            </a:r>
            <a:r>
              <a:rPr lang="en-US" err="1"/>
              <a:t>trợ</a:t>
            </a:r>
            <a:r>
              <a:rPr lang="en-US"/>
              <a:t> </a:t>
            </a:r>
            <a:r>
              <a:rPr lang="en-US" err="1"/>
              <a:t>cấu</a:t>
            </a:r>
            <a:r>
              <a:rPr lang="en-US"/>
              <a:t> </a:t>
            </a:r>
            <a:r>
              <a:rPr lang="en-US" err="1"/>
              <a:t>hình</a:t>
            </a:r>
            <a:r>
              <a:rPr lang="en-US"/>
              <a:t> </a:t>
            </a:r>
            <a:r>
              <a:rPr lang="en-US" err="1"/>
              <a:t>wifi</a:t>
            </a:r>
            <a:r>
              <a:rPr lang="en-US"/>
              <a:t> </a:t>
            </a:r>
            <a:r>
              <a:rPr lang="en-US" err="1"/>
              <a:t>khi</a:t>
            </a:r>
            <a:r>
              <a:rPr lang="en-US"/>
              <a:t> </a:t>
            </a:r>
            <a:r>
              <a:rPr lang="en-US" err="1"/>
              <a:t>đã</a:t>
            </a:r>
            <a:r>
              <a:rPr lang="en-US"/>
              <a:t> </a:t>
            </a:r>
            <a:r>
              <a:rPr lang="en-US" err="1"/>
              <a:t>có</a:t>
            </a:r>
            <a:r>
              <a:rPr lang="en-US"/>
              <a:t> </a:t>
            </a:r>
            <a:r>
              <a:rPr lang="en-US" err="1"/>
              <a:t>ít</a:t>
            </a:r>
            <a:r>
              <a:rPr lang="en-US"/>
              <a:t> </a:t>
            </a:r>
            <a:r>
              <a:rPr lang="en-US" err="1"/>
              <a:t>nhất</a:t>
            </a:r>
            <a:r>
              <a:rPr lang="en-US"/>
              <a:t> 1 </a:t>
            </a:r>
            <a:r>
              <a:rPr lang="en-US" err="1"/>
              <a:t>kết</a:t>
            </a:r>
            <a:r>
              <a:rPr lang="en-US"/>
              <a:t> </a:t>
            </a:r>
            <a:r>
              <a:rPr lang="en-US" err="1"/>
              <a:t>nối</a:t>
            </a:r>
            <a:r>
              <a:rPr lang="en-US"/>
              <a:t> WAN</a:t>
            </a:r>
          </a:p>
          <a:p>
            <a:r>
              <a:rPr lang="en-US" err="1"/>
              <a:t>Cấu</a:t>
            </a:r>
            <a:r>
              <a:rPr lang="en-US"/>
              <a:t> </a:t>
            </a:r>
            <a:r>
              <a:rPr lang="en-US" err="1"/>
              <a:t>hình</a:t>
            </a:r>
            <a:r>
              <a:rPr lang="en-US"/>
              <a:t> </a:t>
            </a:r>
            <a:r>
              <a:rPr lang="en-US" err="1"/>
              <a:t>wf</a:t>
            </a:r>
            <a:r>
              <a:rPr lang="en-US"/>
              <a:t> 2.4 </a:t>
            </a:r>
            <a:r>
              <a:rPr lang="en-US" err="1"/>
              <a:t>và</a:t>
            </a:r>
            <a:r>
              <a:rPr lang="en-US"/>
              <a:t> 5 GHZ</a:t>
            </a:r>
          </a:p>
          <a:p>
            <a:r>
              <a:rPr lang="en-US" err="1"/>
              <a:t>Hỏi</a:t>
            </a:r>
            <a:r>
              <a:rPr lang="en-US"/>
              <a:t>: </a:t>
            </a:r>
            <a:r>
              <a:rPr lang="en-US" err="1"/>
              <a:t>có</a:t>
            </a:r>
            <a:r>
              <a:rPr lang="en-US"/>
              <a:t> </a:t>
            </a:r>
            <a:r>
              <a:rPr lang="en-US" err="1"/>
              <a:t>ghép</a:t>
            </a:r>
            <a:r>
              <a:rPr lang="en-US"/>
              <a:t> </a:t>
            </a:r>
            <a:r>
              <a:rPr lang="en-US" err="1"/>
              <a:t>wf</a:t>
            </a:r>
            <a:r>
              <a:rPr lang="en-US"/>
              <a:t> k?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782B61-44CA-5645-AF28-3CE9DE55E6E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9296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Hỗ</a:t>
            </a:r>
            <a:r>
              <a:rPr lang="en-US"/>
              <a:t> </a:t>
            </a:r>
            <a:r>
              <a:rPr lang="en-US" err="1"/>
              <a:t>trợ</a:t>
            </a:r>
            <a:r>
              <a:rPr lang="en-US"/>
              <a:t> </a:t>
            </a:r>
            <a:r>
              <a:rPr lang="en-US" err="1"/>
              <a:t>cấu</a:t>
            </a:r>
            <a:r>
              <a:rPr lang="en-US"/>
              <a:t> </a:t>
            </a:r>
            <a:r>
              <a:rPr lang="en-US" err="1"/>
              <a:t>hình</a:t>
            </a:r>
            <a:r>
              <a:rPr lang="en-US"/>
              <a:t> </a:t>
            </a:r>
            <a:r>
              <a:rPr lang="en-US" err="1"/>
              <a:t>wifi</a:t>
            </a:r>
            <a:r>
              <a:rPr lang="en-US"/>
              <a:t> </a:t>
            </a:r>
            <a:r>
              <a:rPr lang="en-US" err="1"/>
              <a:t>khi</a:t>
            </a:r>
            <a:r>
              <a:rPr lang="en-US"/>
              <a:t> </a:t>
            </a:r>
            <a:r>
              <a:rPr lang="en-US" err="1"/>
              <a:t>đã</a:t>
            </a:r>
            <a:r>
              <a:rPr lang="en-US"/>
              <a:t> </a:t>
            </a:r>
            <a:r>
              <a:rPr lang="en-US" err="1"/>
              <a:t>có</a:t>
            </a:r>
            <a:r>
              <a:rPr lang="en-US"/>
              <a:t> </a:t>
            </a:r>
            <a:r>
              <a:rPr lang="en-US" err="1"/>
              <a:t>ít</a:t>
            </a:r>
            <a:r>
              <a:rPr lang="en-US"/>
              <a:t> </a:t>
            </a:r>
            <a:r>
              <a:rPr lang="en-US" err="1"/>
              <a:t>nhất</a:t>
            </a:r>
            <a:r>
              <a:rPr lang="en-US"/>
              <a:t> 1 </a:t>
            </a:r>
            <a:r>
              <a:rPr lang="en-US" err="1"/>
              <a:t>kết</a:t>
            </a:r>
            <a:r>
              <a:rPr lang="en-US"/>
              <a:t> </a:t>
            </a:r>
            <a:r>
              <a:rPr lang="en-US" err="1"/>
              <a:t>nối</a:t>
            </a:r>
            <a:r>
              <a:rPr lang="en-US"/>
              <a:t> WAN</a:t>
            </a:r>
          </a:p>
          <a:p>
            <a:r>
              <a:rPr lang="en-US" err="1"/>
              <a:t>Cấu</a:t>
            </a:r>
            <a:r>
              <a:rPr lang="en-US"/>
              <a:t> </a:t>
            </a:r>
            <a:r>
              <a:rPr lang="en-US" err="1"/>
              <a:t>hình</a:t>
            </a:r>
            <a:r>
              <a:rPr lang="en-US"/>
              <a:t> </a:t>
            </a:r>
            <a:r>
              <a:rPr lang="en-US" err="1"/>
              <a:t>wf</a:t>
            </a:r>
            <a:r>
              <a:rPr lang="en-US"/>
              <a:t> 2.4 </a:t>
            </a:r>
            <a:r>
              <a:rPr lang="en-US" err="1"/>
              <a:t>và</a:t>
            </a:r>
            <a:r>
              <a:rPr lang="en-US"/>
              <a:t> 5 GHZ</a:t>
            </a:r>
          </a:p>
          <a:p>
            <a:r>
              <a:rPr lang="en-US" err="1"/>
              <a:t>Hỏi</a:t>
            </a:r>
            <a:r>
              <a:rPr lang="en-US"/>
              <a:t>: </a:t>
            </a:r>
            <a:r>
              <a:rPr lang="en-US" err="1"/>
              <a:t>có</a:t>
            </a:r>
            <a:r>
              <a:rPr lang="en-US"/>
              <a:t> </a:t>
            </a:r>
            <a:r>
              <a:rPr lang="en-US" err="1"/>
              <a:t>ghép</a:t>
            </a:r>
            <a:r>
              <a:rPr lang="en-US"/>
              <a:t> </a:t>
            </a:r>
            <a:r>
              <a:rPr lang="en-US" err="1"/>
              <a:t>wf</a:t>
            </a:r>
            <a:r>
              <a:rPr lang="en-US"/>
              <a:t> k?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782B61-44CA-5645-AF28-3CE9DE55E6E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0937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Hỗ</a:t>
            </a:r>
            <a:r>
              <a:rPr lang="en-US"/>
              <a:t> </a:t>
            </a:r>
            <a:r>
              <a:rPr lang="en-US" err="1"/>
              <a:t>trợ</a:t>
            </a:r>
            <a:r>
              <a:rPr lang="en-US"/>
              <a:t> </a:t>
            </a:r>
            <a:r>
              <a:rPr lang="en-US" err="1"/>
              <a:t>cấu</a:t>
            </a:r>
            <a:r>
              <a:rPr lang="en-US"/>
              <a:t> </a:t>
            </a:r>
            <a:r>
              <a:rPr lang="en-US" err="1"/>
              <a:t>hình</a:t>
            </a:r>
            <a:r>
              <a:rPr lang="en-US"/>
              <a:t> </a:t>
            </a:r>
            <a:r>
              <a:rPr lang="en-US" err="1"/>
              <a:t>wifi</a:t>
            </a:r>
            <a:r>
              <a:rPr lang="en-US"/>
              <a:t> </a:t>
            </a:r>
            <a:r>
              <a:rPr lang="en-US" err="1"/>
              <a:t>khi</a:t>
            </a:r>
            <a:r>
              <a:rPr lang="en-US"/>
              <a:t> </a:t>
            </a:r>
            <a:r>
              <a:rPr lang="en-US" err="1"/>
              <a:t>đã</a:t>
            </a:r>
            <a:r>
              <a:rPr lang="en-US"/>
              <a:t> </a:t>
            </a:r>
            <a:r>
              <a:rPr lang="en-US" err="1"/>
              <a:t>có</a:t>
            </a:r>
            <a:r>
              <a:rPr lang="en-US"/>
              <a:t> </a:t>
            </a:r>
            <a:r>
              <a:rPr lang="en-US" err="1"/>
              <a:t>ít</a:t>
            </a:r>
            <a:r>
              <a:rPr lang="en-US"/>
              <a:t> </a:t>
            </a:r>
            <a:r>
              <a:rPr lang="en-US" err="1"/>
              <a:t>nhất</a:t>
            </a:r>
            <a:r>
              <a:rPr lang="en-US"/>
              <a:t> 1 </a:t>
            </a:r>
            <a:r>
              <a:rPr lang="en-US" err="1"/>
              <a:t>kết</a:t>
            </a:r>
            <a:r>
              <a:rPr lang="en-US"/>
              <a:t> </a:t>
            </a:r>
            <a:r>
              <a:rPr lang="en-US" err="1"/>
              <a:t>nối</a:t>
            </a:r>
            <a:r>
              <a:rPr lang="en-US"/>
              <a:t> WAN</a:t>
            </a:r>
          </a:p>
          <a:p>
            <a:r>
              <a:rPr lang="en-US" err="1"/>
              <a:t>Cấu</a:t>
            </a:r>
            <a:r>
              <a:rPr lang="en-US"/>
              <a:t> </a:t>
            </a:r>
            <a:r>
              <a:rPr lang="en-US" err="1"/>
              <a:t>hình</a:t>
            </a:r>
            <a:r>
              <a:rPr lang="en-US"/>
              <a:t> </a:t>
            </a:r>
            <a:r>
              <a:rPr lang="en-US" err="1"/>
              <a:t>wf</a:t>
            </a:r>
            <a:r>
              <a:rPr lang="en-US"/>
              <a:t> 2.4 </a:t>
            </a:r>
            <a:r>
              <a:rPr lang="en-US" err="1"/>
              <a:t>và</a:t>
            </a:r>
            <a:r>
              <a:rPr lang="en-US"/>
              <a:t> 5 GHZ</a:t>
            </a:r>
          </a:p>
          <a:p>
            <a:r>
              <a:rPr lang="en-US" err="1"/>
              <a:t>Hỏi</a:t>
            </a:r>
            <a:r>
              <a:rPr lang="en-US"/>
              <a:t>: </a:t>
            </a:r>
            <a:r>
              <a:rPr lang="en-US" err="1"/>
              <a:t>có</a:t>
            </a:r>
            <a:r>
              <a:rPr lang="en-US"/>
              <a:t> </a:t>
            </a:r>
            <a:r>
              <a:rPr lang="en-US" err="1"/>
              <a:t>ghép</a:t>
            </a:r>
            <a:r>
              <a:rPr lang="en-US"/>
              <a:t> </a:t>
            </a:r>
            <a:r>
              <a:rPr lang="en-US" err="1"/>
              <a:t>wf</a:t>
            </a:r>
            <a:r>
              <a:rPr lang="en-US"/>
              <a:t> k?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782B61-44CA-5645-AF28-3CE9DE55E6E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4249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algn="just">
              <a:buFontTx/>
              <a:buChar char="-"/>
            </a:pPr>
            <a:r>
              <a:rPr lang="en-US" dirty="0" err="1"/>
              <a:t>Truy</a:t>
            </a:r>
            <a:r>
              <a:rPr lang="en-US" dirty="0"/>
              <a:t> </a:t>
            </a:r>
            <a:r>
              <a:rPr lang="en-US" dirty="0" err="1"/>
              <a:t>cập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err="1"/>
              <a:t>tự</a:t>
            </a:r>
            <a:r>
              <a:rPr lang="en-US" dirty="0"/>
              <a:t> </a:t>
            </a:r>
            <a:r>
              <a:rPr lang="en-US" dirty="0" err="1"/>
              <a:t>động</a:t>
            </a:r>
            <a:r>
              <a:rPr lang="en-US" dirty="0"/>
              <a:t> </a:t>
            </a:r>
            <a:r>
              <a:rPr lang="en-US" dirty="0" err="1"/>
              <a:t>quét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mạng</a:t>
            </a:r>
            <a:r>
              <a:rPr lang="en-US" dirty="0"/>
              <a:t> </a:t>
            </a:r>
            <a:r>
              <a:rPr lang="en-US" err="1"/>
              <a:t>trong</a:t>
            </a:r>
            <a:r>
              <a:rPr lang="en-US" dirty="0"/>
              <a:t> </a:t>
            </a:r>
            <a:r>
              <a:rPr lang="en-US" dirty="0" err="1"/>
              <a:t>mạng</a:t>
            </a:r>
            <a:r>
              <a:rPr lang="en-US" dirty="0"/>
              <a:t> </a:t>
            </a:r>
            <a:r>
              <a:rPr lang="en-US" dirty="0" err="1"/>
              <a:t>wifi</a:t>
            </a:r>
            <a:r>
              <a:rPr lang="en-US" dirty="0"/>
              <a:t> </a:t>
            </a:r>
            <a:r>
              <a:rPr lang="en-US" dirty="0" err="1"/>
              <a:t>mà</a:t>
            </a:r>
            <a:r>
              <a:rPr lang="en-US" dirty="0"/>
              <a:t> di </a:t>
            </a:r>
            <a:r>
              <a:rPr lang="en-US" dirty="0" err="1"/>
              <a:t>động</a:t>
            </a:r>
            <a:r>
              <a:rPr lang="en-US" dirty="0"/>
              <a:t> </a:t>
            </a:r>
            <a:r>
              <a:rPr lang="en-US" dirty="0" err="1"/>
              <a:t>đang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nối</a:t>
            </a:r>
            <a:r>
              <a:rPr lang="en-US" dirty="0"/>
              <a:t> </a:t>
            </a:r>
            <a:r>
              <a:rPr lang="en-US" dirty="0" err="1"/>
              <a:t>tới</a:t>
            </a:r>
            <a:endParaRPr lang="en-US" dirty="0"/>
          </a:p>
          <a:p>
            <a:pPr marL="171450" indent="-171450" algn="just">
              <a:buFontTx/>
              <a:buChar char="-"/>
            </a:pPr>
            <a:r>
              <a:rPr lang="vi-VN" dirty="0" err="1"/>
              <a:t>Trường</a:t>
            </a:r>
            <a:r>
              <a:rPr lang="vi-VN" dirty="0"/>
              <a:t> </a:t>
            </a:r>
            <a:r>
              <a:rPr lang="vi-VN" dirty="0" err="1"/>
              <a:t>hợp</a:t>
            </a:r>
            <a:r>
              <a:rPr lang="vi-VN" dirty="0"/>
              <a:t> </a:t>
            </a:r>
            <a:r>
              <a:rPr lang="vi-VN" dirty="0" err="1"/>
              <a:t>có</a:t>
            </a:r>
            <a:r>
              <a:rPr lang="vi-VN" dirty="0"/>
              <a:t> </a:t>
            </a:r>
            <a:r>
              <a:rPr lang="vi-VN" dirty="0" err="1"/>
              <a:t>thiết</a:t>
            </a:r>
            <a:r>
              <a:rPr lang="vi-VN" dirty="0"/>
              <a:t> </a:t>
            </a:r>
            <a:r>
              <a:rPr lang="vi-VN" dirty="0" err="1"/>
              <a:t>bị</a:t>
            </a:r>
            <a:r>
              <a:rPr lang="vi-VN" dirty="0"/>
              <a:t> </a:t>
            </a:r>
            <a:r>
              <a:rPr lang="vi-VN" dirty="0" err="1"/>
              <a:t>cấu</a:t>
            </a:r>
            <a:r>
              <a:rPr lang="vi-VN" dirty="0"/>
              <a:t> </a:t>
            </a:r>
            <a:r>
              <a:rPr lang="vi-VN" dirty="0" err="1"/>
              <a:t>hình</a:t>
            </a:r>
            <a:r>
              <a:rPr lang="vi-VN" dirty="0"/>
              <a:t> </a:t>
            </a:r>
            <a:r>
              <a:rPr lang="vi-VN" dirty="0" err="1"/>
              <a:t>Bridge</a:t>
            </a:r>
            <a:r>
              <a:rPr lang="vi-VN" dirty="0"/>
              <a:t> </a:t>
            </a:r>
            <a:r>
              <a:rPr lang="vi-VN" dirty="0" err="1"/>
              <a:t>mode</a:t>
            </a:r>
            <a:r>
              <a:rPr lang="vi-VN" dirty="0"/>
              <a:t> nên khi </a:t>
            </a:r>
            <a:r>
              <a:rPr lang="vi-VN" dirty="0" err="1"/>
              <a:t>scan</a:t>
            </a:r>
            <a:r>
              <a:rPr lang="vi-VN" dirty="0"/>
              <a:t> 1 </a:t>
            </a:r>
            <a:r>
              <a:rPr lang="vi-VN" dirty="0" err="1"/>
              <a:t>mạng</a:t>
            </a:r>
            <a:r>
              <a:rPr lang="vi-VN" dirty="0"/>
              <a:t> </a:t>
            </a:r>
            <a:r>
              <a:rPr lang="vi-VN" dirty="0" err="1"/>
              <a:t>vẫn</a:t>
            </a:r>
            <a:r>
              <a:rPr lang="vi-VN" dirty="0"/>
              <a:t> </a:t>
            </a:r>
            <a:r>
              <a:rPr lang="vi-VN" dirty="0" err="1"/>
              <a:t>quét</a:t>
            </a:r>
            <a:r>
              <a:rPr lang="vi-VN" dirty="0"/>
              <a:t> </a:t>
            </a:r>
            <a:r>
              <a:rPr lang="vi-VN" dirty="0" err="1"/>
              <a:t>được</a:t>
            </a:r>
            <a:r>
              <a:rPr lang="vi-VN" dirty="0"/>
              <a:t> </a:t>
            </a:r>
            <a:r>
              <a:rPr lang="vi-VN" dirty="0" err="1"/>
              <a:t>thiết</a:t>
            </a:r>
            <a:r>
              <a:rPr lang="vi-VN" dirty="0"/>
              <a:t> </a:t>
            </a:r>
            <a:r>
              <a:rPr lang="vi-VN" dirty="0" err="1"/>
              <a:t>bị</a:t>
            </a:r>
            <a:r>
              <a:rPr lang="vi-VN" dirty="0"/>
              <a:t> ở </a:t>
            </a:r>
            <a:r>
              <a:rPr lang="vi-VN" dirty="0" err="1"/>
              <a:t>mạng</a:t>
            </a:r>
            <a:r>
              <a:rPr lang="vi-VN" dirty="0"/>
              <a:t> </a:t>
            </a:r>
            <a:r>
              <a:rPr lang="vi-VN" dirty="0" err="1"/>
              <a:t>khác</a:t>
            </a:r>
            <a:endParaRPr lang="vi-VN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782B61-44CA-5645-AF28-3CE9DE55E6E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3235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782B61-44CA-5645-AF28-3CE9DE55E6E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1102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782B61-44CA-5645-AF28-3CE9DE55E6E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2784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782B61-44CA-5645-AF28-3CE9DE55E6E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930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782B61-44CA-5645-AF28-3CE9DE55E6E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8979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782B61-44CA-5645-AF28-3CE9DE55E6E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4162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782B61-44CA-5645-AF28-3CE9DE55E6E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1184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782B61-44CA-5645-AF28-3CE9DE55E6E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9394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e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5A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680" y="364658"/>
            <a:ext cx="3368448" cy="700213"/>
          </a:xfrm>
          <a:prstGeom prst="rect">
            <a:avLst/>
          </a:prstGeom>
        </p:spPr>
      </p:pic>
      <p:sp>
        <p:nvSpPr>
          <p:cNvPr id="35" name="Title 1"/>
          <p:cNvSpPr>
            <a:spLocks noGrp="1"/>
          </p:cNvSpPr>
          <p:nvPr>
            <p:ph type="ctrTitle" hasCustomPrompt="1"/>
          </p:nvPr>
        </p:nvSpPr>
        <p:spPr>
          <a:xfrm>
            <a:off x="535681" y="2398780"/>
            <a:ext cx="11166324" cy="865277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defRPr sz="5400" b="1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vi-VN"/>
              <a:t>Tiêu đề trang bìa tiếng Việt</a:t>
            </a:r>
            <a:endParaRPr lang="en-US"/>
          </a:p>
        </p:txBody>
      </p:sp>
      <p:sp>
        <p:nvSpPr>
          <p:cNvPr id="36" name="Text Placeholder 2"/>
          <p:cNvSpPr>
            <a:spLocks noGrp="1"/>
          </p:cNvSpPr>
          <p:nvPr>
            <p:ph type="body" idx="1"/>
          </p:nvPr>
        </p:nvSpPr>
        <p:spPr>
          <a:xfrm>
            <a:off x="535679" y="3381550"/>
            <a:ext cx="11166325" cy="449666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vi-VN"/>
              <a:t>Click to edit Master text styles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082504" y="599038"/>
            <a:ext cx="3619500" cy="3048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61543"/>
            <a:ext cx="12192000" cy="249645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 userDrawn="1"/>
        </p:nvSpPr>
        <p:spPr>
          <a:xfrm>
            <a:off x="0" y="6516710"/>
            <a:ext cx="12191999" cy="3412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 userDrawn="1"/>
        </p:nvSpPr>
        <p:spPr>
          <a:xfrm>
            <a:off x="11377864" y="6516710"/>
            <a:ext cx="814135" cy="34129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377864" y="6516710"/>
            <a:ext cx="814135" cy="341290"/>
          </a:xfrm>
          <a:prstGeom prst="rect">
            <a:avLst/>
          </a:prstGeom>
        </p:spPr>
        <p:txBody>
          <a:bodyPr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17390" y="268556"/>
            <a:ext cx="10953529" cy="573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 b="1">
                <a:solidFill>
                  <a:srgbClr val="0070C0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vi-VN"/>
              <a:t>Tiêu đề có đội dài một dòng</a:t>
            </a:r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720693" y="949124"/>
            <a:ext cx="689008" cy="7322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63" y="6528140"/>
            <a:ext cx="1430682" cy="297402"/>
          </a:xfrm>
          <a:prstGeom prst="rect">
            <a:avLst/>
          </a:prstGeom>
        </p:spPr>
      </p:pic>
      <p:sp>
        <p:nvSpPr>
          <p:cNvPr id="14" name="Content Placeholder 6"/>
          <p:cNvSpPr>
            <a:spLocks noGrp="1"/>
          </p:cNvSpPr>
          <p:nvPr>
            <p:ph sz="quarter" idx="13" hasCustomPrompt="1"/>
          </p:nvPr>
        </p:nvSpPr>
        <p:spPr>
          <a:xfrm>
            <a:off x="617389" y="1129059"/>
            <a:ext cx="10953529" cy="5093941"/>
          </a:xfrm>
          <a:prstGeom prst="rect">
            <a:avLst/>
          </a:prstGeom>
        </p:spPr>
        <p:txBody>
          <a:bodyPr/>
          <a:lstStyle>
            <a:lvl1pPr marL="342900" indent="-342900">
              <a:buFont typeface="Wingdings" charset="2"/>
              <a:buChar char="v"/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buFont typeface="Wingdings" charset="2"/>
              <a:buChar char="§"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buFont typeface="Courier New" charset="0"/>
              <a:buChar char="o"/>
              <a:defRPr sz="1600"/>
            </a:lvl3pPr>
            <a:lvl4pPr marL="1600200" indent="-228600">
              <a:buFont typeface="Arial" charset="0"/>
              <a:buChar char="•"/>
              <a:defRPr sz="1600"/>
            </a:lvl4pPr>
            <a:lvl5pPr marL="2057400" indent="-228600">
              <a:buFont typeface="Arial" charset="0"/>
              <a:buChar char="•"/>
              <a:defRPr/>
            </a:lvl5pPr>
          </a:lstStyle>
          <a:p>
            <a:pPr lvl="0"/>
            <a:r>
              <a:rPr lang="vi-VN"/>
              <a:t>Nội dung cấp 1</a:t>
            </a:r>
          </a:p>
          <a:p>
            <a:pPr lvl="1"/>
            <a:r>
              <a:rPr lang="vi-VN"/>
              <a:t>Nội dung cấp 2</a:t>
            </a:r>
          </a:p>
          <a:p>
            <a:pPr lvl="2"/>
            <a:r>
              <a:rPr lang="vi-VN"/>
              <a:t>Nội dung cấp 3</a:t>
            </a:r>
          </a:p>
          <a:p>
            <a:pPr lvl="3"/>
            <a:r>
              <a:rPr lang="vi-VN"/>
              <a:t>Nội dung cấp 4</a:t>
            </a:r>
          </a:p>
          <a:p>
            <a:pPr lvl="1"/>
            <a:endParaRPr lang="vi-V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 userDrawn="1"/>
        </p:nvSpPr>
        <p:spPr>
          <a:xfrm>
            <a:off x="0" y="6516710"/>
            <a:ext cx="12191999" cy="3412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 userDrawn="1"/>
        </p:nvSpPr>
        <p:spPr>
          <a:xfrm>
            <a:off x="11377864" y="6516710"/>
            <a:ext cx="814135" cy="34129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377864" y="6516710"/>
            <a:ext cx="814135" cy="341290"/>
          </a:xfrm>
          <a:prstGeom prst="rect">
            <a:avLst/>
          </a:prstGeom>
        </p:spPr>
        <p:txBody>
          <a:bodyPr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17390" y="268556"/>
            <a:ext cx="10953529" cy="573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 b="1">
                <a:solidFill>
                  <a:srgbClr val="0070C0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vi-VN"/>
              <a:t>Tiêu đề có đội dài một dòng</a:t>
            </a:r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720693" y="949124"/>
            <a:ext cx="689008" cy="7322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63" y="6528140"/>
            <a:ext cx="1430682" cy="297402"/>
          </a:xfrm>
          <a:prstGeom prst="rect">
            <a:avLst/>
          </a:prstGeom>
        </p:spPr>
      </p:pic>
      <p:sp>
        <p:nvSpPr>
          <p:cNvPr id="16" name="Content Placeholder 6"/>
          <p:cNvSpPr>
            <a:spLocks noGrp="1"/>
          </p:cNvSpPr>
          <p:nvPr>
            <p:ph sz="quarter" idx="13" hasCustomPrompt="1"/>
          </p:nvPr>
        </p:nvSpPr>
        <p:spPr>
          <a:xfrm>
            <a:off x="617389" y="1129059"/>
            <a:ext cx="5250011" cy="5093941"/>
          </a:xfrm>
          <a:prstGeom prst="rect">
            <a:avLst/>
          </a:prstGeom>
        </p:spPr>
        <p:txBody>
          <a:bodyPr/>
          <a:lstStyle>
            <a:lvl1pPr marL="342900" indent="-342900">
              <a:buFont typeface="Wingdings" charset="2"/>
              <a:buChar char="v"/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buFont typeface="Wingdings" charset="2"/>
              <a:buChar char="§"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buFont typeface="Courier New" charset="0"/>
              <a:buChar char="o"/>
              <a:defRPr sz="1600"/>
            </a:lvl3pPr>
            <a:lvl4pPr marL="1600200" indent="-228600">
              <a:buFont typeface="Arial" charset="0"/>
              <a:buChar char="•"/>
              <a:defRPr sz="1600"/>
            </a:lvl4pPr>
            <a:lvl5pPr marL="2057400" indent="-228600">
              <a:buFont typeface="Arial" charset="0"/>
              <a:buChar char="•"/>
              <a:defRPr/>
            </a:lvl5pPr>
          </a:lstStyle>
          <a:p>
            <a:pPr lvl="0"/>
            <a:r>
              <a:rPr lang="vi-VN"/>
              <a:t>Nội dung cấp 1</a:t>
            </a:r>
          </a:p>
          <a:p>
            <a:pPr lvl="1"/>
            <a:r>
              <a:rPr lang="vi-VN"/>
              <a:t>Nội dung cấp 2</a:t>
            </a:r>
          </a:p>
          <a:p>
            <a:pPr lvl="2"/>
            <a:r>
              <a:rPr lang="vi-VN"/>
              <a:t>Nội dung cấp 3</a:t>
            </a:r>
          </a:p>
          <a:p>
            <a:pPr lvl="3"/>
            <a:r>
              <a:rPr lang="vi-VN"/>
              <a:t>Nội dung cấp 4</a:t>
            </a:r>
          </a:p>
          <a:p>
            <a:pPr lvl="1"/>
            <a:endParaRPr lang="vi-VN"/>
          </a:p>
        </p:txBody>
      </p:sp>
      <p:sp>
        <p:nvSpPr>
          <p:cNvPr id="21" name="Content Placeholder 6"/>
          <p:cNvSpPr>
            <a:spLocks noGrp="1"/>
          </p:cNvSpPr>
          <p:nvPr>
            <p:ph sz="quarter" idx="14" hasCustomPrompt="1"/>
          </p:nvPr>
        </p:nvSpPr>
        <p:spPr>
          <a:xfrm>
            <a:off x="6320908" y="1129059"/>
            <a:ext cx="5250011" cy="5093941"/>
          </a:xfrm>
          <a:prstGeom prst="rect">
            <a:avLst/>
          </a:prstGeom>
        </p:spPr>
        <p:txBody>
          <a:bodyPr/>
          <a:lstStyle>
            <a:lvl1pPr marL="342900" indent="-342900">
              <a:buFont typeface="Wingdings" charset="2"/>
              <a:buChar char="v"/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buFont typeface="Wingdings" charset="2"/>
              <a:buChar char="§"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buFont typeface="Courier New" charset="0"/>
              <a:buChar char="o"/>
              <a:defRPr sz="1600"/>
            </a:lvl3pPr>
            <a:lvl4pPr marL="1600200" indent="-228600">
              <a:buFont typeface="Arial" charset="0"/>
              <a:buChar char="•"/>
              <a:defRPr sz="1600"/>
            </a:lvl4pPr>
            <a:lvl5pPr marL="2057400" indent="-228600">
              <a:buFont typeface="Arial" charset="0"/>
              <a:buChar char="•"/>
              <a:defRPr/>
            </a:lvl5pPr>
          </a:lstStyle>
          <a:p>
            <a:pPr lvl="0"/>
            <a:r>
              <a:rPr lang="vi-VN"/>
              <a:t>Nội dung cấp 1</a:t>
            </a:r>
          </a:p>
          <a:p>
            <a:pPr lvl="1"/>
            <a:r>
              <a:rPr lang="vi-VN"/>
              <a:t>Nội dung cấp 2</a:t>
            </a:r>
          </a:p>
          <a:p>
            <a:pPr lvl="2"/>
            <a:r>
              <a:rPr lang="vi-VN"/>
              <a:t>Nội dung cấp 3</a:t>
            </a:r>
          </a:p>
          <a:p>
            <a:pPr lvl="3"/>
            <a:r>
              <a:rPr lang="vi-VN"/>
              <a:t>Nội dung cấp 4</a:t>
            </a:r>
          </a:p>
          <a:p>
            <a:pPr lvl="1"/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18964142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 userDrawn="1"/>
        </p:nvSpPr>
        <p:spPr>
          <a:xfrm>
            <a:off x="0" y="6516710"/>
            <a:ext cx="12191999" cy="3412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 userDrawn="1"/>
        </p:nvSpPr>
        <p:spPr>
          <a:xfrm>
            <a:off x="11377864" y="6516710"/>
            <a:ext cx="814135" cy="34129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377864" y="6516710"/>
            <a:ext cx="814135" cy="341290"/>
          </a:xfrm>
          <a:prstGeom prst="rect">
            <a:avLst/>
          </a:prstGeom>
        </p:spPr>
        <p:txBody>
          <a:bodyPr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17390" y="268556"/>
            <a:ext cx="10953529" cy="117827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 b="1">
                <a:solidFill>
                  <a:srgbClr val="0070C0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vi-VN"/>
              <a:t>Tiêu đề có đội dài đặc biệt lên đến hai dòng nội dung trong ô text box</a:t>
            </a:r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720693" y="1563002"/>
            <a:ext cx="689008" cy="7322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63" y="6528140"/>
            <a:ext cx="1430682" cy="297402"/>
          </a:xfrm>
          <a:prstGeom prst="rect">
            <a:avLst/>
          </a:prstGeom>
        </p:spPr>
      </p:pic>
      <p:sp>
        <p:nvSpPr>
          <p:cNvPr id="13" name="Content Placeholder 6"/>
          <p:cNvSpPr>
            <a:spLocks noGrp="1"/>
          </p:cNvSpPr>
          <p:nvPr>
            <p:ph sz="quarter" idx="13" hasCustomPrompt="1"/>
          </p:nvPr>
        </p:nvSpPr>
        <p:spPr>
          <a:xfrm>
            <a:off x="617389" y="1752395"/>
            <a:ext cx="10953529" cy="4470605"/>
          </a:xfrm>
          <a:prstGeom prst="rect">
            <a:avLst/>
          </a:prstGeom>
        </p:spPr>
        <p:txBody>
          <a:bodyPr/>
          <a:lstStyle>
            <a:lvl1pPr marL="342900" indent="-342900">
              <a:buFont typeface="Wingdings" charset="2"/>
              <a:buChar char="v"/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buFont typeface="Wingdings" charset="2"/>
              <a:buChar char="§"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buFont typeface="Courier New" charset="0"/>
              <a:buChar char="o"/>
              <a:defRPr sz="1600"/>
            </a:lvl3pPr>
            <a:lvl4pPr marL="1600200" indent="-228600">
              <a:buFont typeface="Arial" charset="0"/>
              <a:buChar char="•"/>
              <a:defRPr sz="1600"/>
            </a:lvl4pPr>
            <a:lvl5pPr marL="2057400" indent="-228600">
              <a:buFont typeface="Arial" charset="0"/>
              <a:buChar char="•"/>
              <a:defRPr/>
            </a:lvl5pPr>
          </a:lstStyle>
          <a:p>
            <a:pPr lvl="0"/>
            <a:r>
              <a:rPr lang="vi-VN"/>
              <a:t>Nội dung cấp 1</a:t>
            </a:r>
          </a:p>
          <a:p>
            <a:pPr lvl="1"/>
            <a:r>
              <a:rPr lang="vi-VN"/>
              <a:t>Nội dung cấp 2</a:t>
            </a:r>
          </a:p>
          <a:p>
            <a:pPr lvl="2"/>
            <a:r>
              <a:rPr lang="vi-VN"/>
              <a:t>Nội dung cấp 3</a:t>
            </a:r>
          </a:p>
          <a:p>
            <a:pPr lvl="3"/>
            <a:r>
              <a:rPr lang="vi-VN"/>
              <a:t>Nội dung cấp 4</a:t>
            </a:r>
          </a:p>
          <a:p>
            <a:pPr lvl="1"/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2030133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 userDrawn="1"/>
        </p:nvSpPr>
        <p:spPr>
          <a:xfrm>
            <a:off x="0" y="6516710"/>
            <a:ext cx="12191999" cy="3412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 userDrawn="1"/>
        </p:nvSpPr>
        <p:spPr>
          <a:xfrm>
            <a:off x="11377864" y="6516710"/>
            <a:ext cx="814135" cy="34129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377864" y="6516710"/>
            <a:ext cx="814135" cy="341290"/>
          </a:xfrm>
          <a:prstGeom prst="rect">
            <a:avLst/>
          </a:prstGeom>
        </p:spPr>
        <p:txBody>
          <a:bodyPr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17390" y="268556"/>
            <a:ext cx="10953529" cy="117827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 b="1">
                <a:solidFill>
                  <a:srgbClr val="0070C0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vi-VN"/>
              <a:t>Tiêu đề có đội dài đặc biệt lên đến hai dòng nội dung trong ô text box</a:t>
            </a:r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720693" y="1563002"/>
            <a:ext cx="689008" cy="7322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63" y="6528140"/>
            <a:ext cx="1430682" cy="297402"/>
          </a:xfrm>
          <a:prstGeom prst="rect">
            <a:avLst/>
          </a:prstGeom>
        </p:spPr>
      </p:pic>
      <p:sp>
        <p:nvSpPr>
          <p:cNvPr id="15" name="Content Placeholder 6"/>
          <p:cNvSpPr>
            <a:spLocks noGrp="1"/>
          </p:cNvSpPr>
          <p:nvPr>
            <p:ph sz="quarter" idx="13" hasCustomPrompt="1"/>
          </p:nvPr>
        </p:nvSpPr>
        <p:spPr>
          <a:xfrm>
            <a:off x="617389" y="1752395"/>
            <a:ext cx="5250011" cy="4470605"/>
          </a:xfrm>
          <a:prstGeom prst="rect">
            <a:avLst/>
          </a:prstGeom>
        </p:spPr>
        <p:txBody>
          <a:bodyPr/>
          <a:lstStyle>
            <a:lvl1pPr marL="342900" indent="-342900">
              <a:buFont typeface="Wingdings" charset="2"/>
              <a:buChar char="v"/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buFont typeface="Wingdings" charset="2"/>
              <a:buChar char="§"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buFont typeface="Courier New" charset="0"/>
              <a:buChar char="o"/>
              <a:defRPr sz="1600"/>
            </a:lvl3pPr>
            <a:lvl4pPr marL="1600200" indent="-228600">
              <a:buFont typeface="Arial" charset="0"/>
              <a:buChar char="•"/>
              <a:defRPr sz="1600"/>
            </a:lvl4pPr>
            <a:lvl5pPr marL="2057400" indent="-228600">
              <a:buFont typeface="Arial" charset="0"/>
              <a:buChar char="•"/>
              <a:defRPr/>
            </a:lvl5pPr>
          </a:lstStyle>
          <a:p>
            <a:pPr lvl="0"/>
            <a:r>
              <a:rPr lang="vi-VN"/>
              <a:t>Nội dung cấp 1</a:t>
            </a:r>
          </a:p>
          <a:p>
            <a:pPr lvl="1"/>
            <a:r>
              <a:rPr lang="vi-VN"/>
              <a:t>Nội dung cấp 2</a:t>
            </a:r>
          </a:p>
          <a:p>
            <a:pPr lvl="2"/>
            <a:r>
              <a:rPr lang="vi-VN"/>
              <a:t>Nội dung cấp 3</a:t>
            </a:r>
          </a:p>
          <a:p>
            <a:pPr lvl="3"/>
            <a:r>
              <a:rPr lang="vi-VN"/>
              <a:t>Nội dung cấp 4</a:t>
            </a:r>
          </a:p>
          <a:p>
            <a:pPr lvl="1"/>
            <a:endParaRPr lang="vi-VN"/>
          </a:p>
        </p:txBody>
      </p:sp>
      <p:sp>
        <p:nvSpPr>
          <p:cNvPr id="16" name="Content Placeholder 6"/>
          <p:cNvSpPr>
            <a:spLocks noGrp="1"/>
          </p:cNvSpPr>
          <p:nvPr>
            <p:ph sz="quarter" idx="14" hasCustomPrompt="1"/>
          </p:nvPr>
        </p:nvSpPr>
        <p:spPr>
          <a:xfrm>
            <a:off x="6320908" y="1752395"/>
            <a:ext cx="5250011" cy="4470605"/>
          </a:xfrm>
          <a:prstGeom prst="rect">
            <a:avLst/>
          </a:prstGeom>
        </p:spPr>
        <p:txBody>
          <a:bodyPr/>
          <a:lstStyle>
            <a:lvl1pPr marL="342900" indent="-342900">
              <a:buFont typeface="Wingdings" charset="2"/>
              <a:buChar char="v"/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buFont typeface="Wingdings" charset="2"/>
              <a:buChar char="§"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buFont typeface="Courier New" charset="0"/>
              <a:buChar char="o"/>
              <a:defRPr sz="1600"/>
            </a:lvl3pPr>
            <a:lvl4pPr marL="1600200" indent="-228600">
              <a:buFont typeface="Arial" charset="0"/>
              <a:buChar char="•"/>
              <a:defRPr sz="1600"/>
            </a:lvl4pPr>
            <a:lvl5pPr marL="2057400" indent="-228600">
              <a:buFont typeface="Arial" charset="0"/>
              <a:buChar char="•"/>
              <a:defRPr/>
            </a:lvl5pPr>
          </a:lstStyle>
          <a:p>
            <a:pPr lvl="0"/>
            <a:r>
              <a:rPr lang="vi-VN"/>
              <a:t>Nội dung cấp 1</a:t>
            </a:r>
          </a:p>
          <a:p>
            <a:pPr lvl="1"/>
            <a:r>
              <a:rPr lang="vi-VN"/>
              <a:t>Nội dung cấp 2</a:t>
            </a:r>
          </a:p>
          <a:p>
            <a:pPr lvl="2"/>
            <a:r>
              <a:rPr lang="vi-VN"/>
              <a:t>Nội dung cấp 3</a:t>
            </a:r>
          </a:p>
          <a:p>
            <a:pPr lvl="3"/>
            <a:r>
              <a:rPr lang="vi-VN"/>
              <a:t>Nội dung cấp 4</a:t>
            </a:r>
          </a:p>
          <a:p>
            <a:pPr lvl="1"/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7833686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2700" y="2847996"/>
            <a:ext cx="5829299" cy="4010004"/>
          </a:xfrm>
          <a:prstGeom prst="rect">
            <a:avLst/>
          </a:prstGeom>
        </p:spPr>
      </p:pic>
      <p:sp>
        <p:nvSpPr>
          <p:cNvPr id="17" name="Rectangle 16"/>
          <p:cNvSpPr/>
          <p:nvPr userDrawn="1"/>
        </p:nvSpPr>
        <p:spPr>
          <a:xfrm>
            <a:off x="0" y="6516710"/>
            <a:ext cx="12191999" cy="3412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 userDrawn="1"/>
        </p:nvSpPr>
        <p:spPr>
          <a:xfrm>
            <a:off x="11377864" y="6516710"/>
            <a:ext cx="814135" cy="34129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377864" y="6516710"/>
            <a:ext cx="814135" cy="341290"/>
          </a:xfrm>
          <a:prstGeom prst="rect">
            <a:avLst/>
          </a:prstGeom>
        </p:spPr>
        <p:txBody>
          <a:bodyPr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17390" y="268556"/>
            <a:ext cx="10953529" cy="573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 b="1">
                <a:solidFill>
                  <a:srgbClr val="0070C0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vi-VN"/>
              <a:t>Tiêu đề có đội dài một dòng</a:t>
            </a:r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720693" y="949124"/>
            <a:ext cx="689008" cy="7322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63" y="6528140"/>
            <a:ext cx="1430682" cy="297402"/>
          </a:xfrm>
          <a:prstGeom prst="rect">
            <a:avLst/>
          </a:prstGeom>
        </p:spPr>
      </p:pic>
      <p:sp>
        <p:nvSpPr>
          <p:cNvPr id="14" name="Content Placeholder 6"/>
          <p:cNvSpPr>
            <a:spLocks noGrp="1"/>
          </p:cNvSpPr>
          <p:nvPr>
            <p:ph sz="quarter" idx="13" hasCustomPrompt="1"/>
          </p:nvPr>
        </p:nvSpPr>
        <p:spPr>
          <a:xfrm>
            <a:off x="617389" y="1129059"/>
            <a:ext cx="10953529" cy="5093941"/>
          </a:xfrm>
          <a:prstGeom prst="rect">
            <a:avLst/>
          </a:prstGeom>
        </p:spPr>
        <p:txBody>
          <a:bodyPr/>
          <a:lstStyle>
            <a:lvl1pPr marL="342900" indent="-342900">
              <a:buFont typeface="Wingdings" charset="2"/>
              <a:buChar char="v"/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buFont typeface="Wingdings" charset="2"/>
              <a:buChar char="§"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buFont typeface="Courier New" charset="0"/>
              <a:buChar char="o"/>
              <a:defRPr sz="1600"/>
            </a:lvl3pPr>
            <a:lvl4pPr marL="1600200" indent="-228600">
              <a:buFont typeface="Arial" charset="0"/>
              <a:buChar char="•"/>
              <a:defRPr sz="1600"/>
            </a:lvl4pPr>
            <a:lvl5pPr marL="2057400" indent="-228600">
              <a:buFont typeface="Arial" charset="0"/>
              <a:buChar char="•"/>
              <a:defRPr/>
            </a:lvl5pPr>
          </a:lstStyle>
          <a:p>
            <a:pPr lvl="0"/>
            <a:r>
              <a:rPr lang="vi-VN"/>
              <a:t>Nội dung cấp 1</a:t>
            </a:r>
          </a:p>
          <a:p>
            <a:pPr lvl="1"/>
            <a:r>
              <a:rPr lang="vi-VN"/>
              <a:t>Nội dung cấp 2</a:t>
            </a:r>
          </a:p>
          <a:p>
            <a:pPr lvl="2"/>
            <a:r>
              <a:rPr lang="vi-VN"/>
              <a:t>Nội dung cấp 3</a:t>
            </a:r>
          </a:p>
          <a:p>
            <a:pPr lvl="3"/>
            <a:r>
              <a:rPr lang="vi-VN"/>
              <a:t>Nội dung cấp 4</a:t>
            </a:r>
          </a:p>
          <a:p>
            <a:pPr lvl="1"/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1896414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2700" y="2847996"/>
            <a:ext cx="5829299" cy="4010004"/>
          </a:xfrm>
          <a:prstGeom prst="rect">
            <a:avLst/>
          </a:prstGeom>
        </p:spPr>
      </p:pic>
      <p:sp>
        <p:nvSpPr>
          <p:cNvPr id="17" name="Rectangle 16"/>
          <p:cNvSpPr/>
          <p:nvPr userDrawn="1"/>
        </p:nvSpPr>
        <p:spPr>
          <a:xfrm>
            <a:off x="0" y="6516710"/>
            <a:ext cx="12191999" cy="3412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 userDrawn="1"/>
        </p:nvSpPr>
        <p:spPr>
          <a:xfrm>
            <a:off x="11377864" y="6516710"/>
            <a:ext cx="814135" cy="34129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377864" y="6516710"/>
            <a:ext cx="814135" cy="341290"/>
          </a:xfrm>
          <a:prstGeom prst="rect">
            <a:avLst/>
          </a:prstGeom>
        </p:spPr>
        <p:txBody>
          <a:bodyPr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17390" y="268556"/>
            <a:ext cx="10953529" cy="573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 b="1">
                <a:solidFill>
                  <a:srgbClr val="0070C0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vi-VN"/>
              <a:t>Tiêu đề có đội dài một dòng</a:t>
            </a:r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720693" y="949124"/>
            <a:ext cx="689008" cy="7322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63" y="6528140"/>
            <a:ext cx="1430682" cy="297402"/>
          </a:xfrm>
          <a:prstGeom prst="rect">
            <a:avLst/>
          </a:prstGeom>
        </p:spPr>
      </p:pic>
      <p:sp>
        <p:nvSpPr>
          <p:cNvPr id="16" name="Content Placeholder 6"/>
          <p:cNvSpPr>
            <a:spLocks noGrp="1"/>
          </p:cNvSpPr>
          <p:nvPr>
            <p:ph sz="quarter" idx="13" hasCustomPrompt="1"/>
          </p:nvPr>
        </p:nvSpPr>
        <p:spPr>
          <a:xfrm>
            <a:off x="617389" y="1129059"/>
            <a:ext cx="5250011" cy="5093941"/>
          </a:xfrm>
          <a:prstGeom prst="rect">
            <a:avLst/>
          </a:prstGeom>
        </p:spPr>
        <p:txBody>
          <a:bodyPr/>
          <a:lstStyle>
            <a:lvl1pPr marL="342900" indent="-342900">
              <a:buFont typeface="Wingdings" charset="2"/>
              <a:buChar char="v"/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buFont typeface="Wingdings" charset="2"/>
              <a:buChar char="§"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buFont typeface="Courier New" charset="0"/>
              <a:buChar char="o"/>
              <a:defRPr sz="1600"/>
            </a:lvl3pPr>
            <a:lvl4pPr marL="1600200" indent="-228600">
              <a:buFont typeface="Arial" charset="0"/>
              <a:buChar char="•"/>
              <a:defRPr sz="1600"/>
            </a:lvl4pPr>
            <a:lvl5pPr marL="2057400" indent="-228600">
              <a:buFont typeface="Arial" charset="0"/>
              <a:buChar char="•"/>
              <a:defRPr/>
            </a:lvl5pPr>
          </a:lstStyle>
          <a:p>
            <a:pPr lvl="0"/>
            <a:r>
              <a:rPr lang="vi-VN"/>
              <a:t>Nội dung cấp 1</a:t>
            </a:r>
          </a:p>
          <a:p>
            <a:pPr lvl="1"/>
            <a:r>
              <a:rPr lang="vi-VN"/>
              <a:t>Nội dung cấp 2</a:t>
            </a:r>
          </a:p>
          <a:p>
            <a:pPr lvl="2"/>
            <a:r>
              <a:rPr lang="vi-VN"/>
              <a:t>Nội dung cấp 3</a:t>
            </a:r>
          </a:p>
          <a:p>
            <a:pPr lvl="3"/>
            <a:r>
              <a:rPr lang="vi-VN"/>
              <a:t>Nội dung cấp 4</a:t>
            </a:r>
          </a:p>
          <a:p>
            <a:pPr lvl="1"/>
            <a:endParaRPr lang="vi-VN"/>
          </a:p>
        </p:txBody>
      </p:sp>
      <p:sp>
        <p:nvSpPr>
          <p:cNvPr id="21" name="Content Placeholder 6"/>
          <p:cNvSpPr>
            <a:spLocks noGrp="1"/>
          </p:cNvSpPr>
          <p:nvPr>
            <p:ph sz="quarter" idx="14" hasCustomPrompt="1"/>
          </p:nvPr>
        </p:nvSpPr>
        <p:spPr>
          <a:xfrm>
            <a:off x="6320908" y="1129059"/>
            <a:ext cx="5250011" cy="5093941"/>
          </a:xfrm>
          <a:prstGeom prst="rect">
            <a:avLst/>
          </a:prstGeom>
        </p:spPr>
        <p:txBody>
          <a:bodyPr/>
          <a:lstStyle>
            <a:lvl1pPr marL="342900" indent="-342900">
              <a:buFont typeface="Wingdings" charset="2"/>
              <a:buChar char="v"/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buFont typeface="Wingdings" charset="2"/>
              <a:buChar char="§"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buFont typeface="Courier New" charset="0"/>
              <a:buChar char="o"/>
              <a:defRPr sz="1600"/>
            </a:lvl3pPr>
            <a:lvl4pPr marL="1600200" indent="-228600">
              <a:buFont typeface="Arial" charset="0"/>
              <a:buChar char="•"/>
              <a:defRPr sz="1600"/>
            </a:lvl4pPr>
            <a:lvl5pPr marL="2057400" indent="-228600">
              <a:buFont typeface="Arial" charset="0"/>
              <a:buChar char="•"/>
              <a:defRPr/>
            </a:lvl5pPr>
          </a:lstStyle>
          <a:p>
            <a:pPr lvl="0"/>
            <a:r>
              <a:rPr lang="vi-VN"/>
              <a:t>Nội dung cấp 1</a:t>
            </a:r>
          </a:p>
          <a:p>
            <a:pPr lvl="1"/>
            <a:r>
              <a:rPr lang="vi-VN"/>
              <a:t>Nội dung cấp 2</a:t>
            </a:r>
          </a:p>
          <a:p>
            <a:pPr lvl="2"/>
            <a:r>
              <a:rPr lang="vi-VN"/>
              <a:t>Nội dung cấp 3</a:t>
            </a:r>
          </a:p>
          <a:p>
            <a:pPr lvl="3"/>
            <a:r>
              <a:rPr lang="vi-VN"/>
              <a:t>Nội dung cấp 4</a:t>
            </a:r>
          </a:p>
          <a:p>
            <a:pPr lvl="1"/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3504900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2700" y="2847996"/>
            <a:ext cx="5829299" cy="4010004"/>
          </a:xfrm>
          <a:prstGeom prst="rect">
            <a:avLst/>
          </a:prstGeom>
        </p:spPr>
      </p:pic>
      <p:sp>
        <p:nvSpPr>
          <p:cNvPr id="17" name="Rectangle 16"/>
          <p:cNvSpPr/>
          <p:nvPr userDrawn="1"/>
        </p:nvSpPr>
        <p:spPr>
          <a:xfrm>
            <a:off x="0" y="6516710"/>
            <a:ext cx="12191999" cy="3412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 userDrawn="1"/>
        </p:nvSpPr>
        <p:spPr>
          <a:xfrm>
            <a:off x="11377864" y="6516710"/>
            <a:ext cx="814135" cy="34129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377864" y="6516710"/>
            <a:ext cx="814135" cy="341290"/>
          </a:xfrm>
          <a:prstGeom prst="rect">
            <a:avLst/>
          </a:prstGeom>
        </p:spPr>
        <p:txBody>
          <a:bodyPr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17390" y="268556"/>
            <a:ext cx="10953529" cy="117827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 b="1">
                <a:solidFill>
                  <a:srgbClr val="0070C0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vi-VN"/>
              <a:t>Tiêu đề có đội dài đặc biệt lên đến hai dòng nội dung trong ô text box</a:t>
            </a:r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720693" y="1563002"/>
            <a:ext cx="689008" cy="7322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63" y="6528140"/>
            <a:ext cx="1430682" cy="297402"/>
          </a:xfrm>
          <a:prstGeom prst="rect">
            <a:avLst/>
          </a:prstGeom>
        </p:spPr>
      </p:pic>
      <p:sp>
        <p:nvSpPr>
          <p:cNvPr id="13" name="Content Placeholder 6"/>
          <p:cNvSpPr>
            <a:spLocks noGrp="1"/>
          </p:cNvSpPr>
          <p:nvPr>
            <p:ph sz="quarter" idx="13" hasCustomPrompt="1"/>
          </p:nvPr>
        </p:nvSpPr>
        <p:spPr>
          <a:xfrm>
            <a:off x="617389" y="1752395"/>
            <a:ext cx="10953529" cy="4470605"/>
          </a:xfrm>
          <a:prstGeom prst="rect">
            <a:avLst/>
          </a:prstGeom>
        </p:spPr>
        <p:txBody>
          <a:bodyPr/>
          <a:lstStyle>
            <a:lvl1pPr marL="342900" indent="-342900">
              <a:buFont typeface="Wingdings" charset="2"/>
              <a:buChar char="v"/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buFont typeface="Wingdings" charset="2"/>
              <a:buChar char="§"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buFont typeface="Courier New" charset="0"/>
              <a:buChar char="o"/>
              <a:defRPr sz="1600"/>
            </a:lvl3pPr>
            <a:lvl4pPr marL="1600200" indent="-228600">
              <a:buFont typeface="Arial" charset="0"/>
              <a:buChar char="•"/>
              <a:defRPr sz="1600"/>
            </a:lvl4pPr>
            <a:lvl5pPr marL="2057400" indent="-228600">
              <a:buFont typeface="Arial" charset="0"/>
              <a:buChar char="•"/>
              <a:defRPr/>
            </a:lvl5pPr>
          </a:lstStyle>
          <a:p>
            <a:pPr lvl="0"/>
            <a:r>
              <a:rPr lang="vi-VN"/>
              <a:t>Nội dung cấp 1</a:t>
            </a:r>
          </a:p>
          <a:p>
            <a:pPr lvl="1"/>
            <a:r>
              <a:rPr lang="vi-VN"/>
              <a:t>Nội dung cấp 2</a:t>
            </a:r>
          </a:p>
          <a:p>
            <a:pPr lvl="2"/>
            <a:r>
              <a:rPr lang="vi-VN"/>
              <a:t>Nội dung cấp 3</a:t>
            </a:r>
          </a:p>
          <a:p>
            <a:pPr lvl="3"/>
            <a:r>
              <a:rPr lang="vi-VN"/>
              <a:t>Nội dung cấp 4</a:t>
            </a:r>
          </a:p>
          <a:p>
            <a:pPr lvl="1"/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1025200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2700" y="2847996"/>
            <a:ext cx="5829299" cy="4010004"/>
          </a:xfrm>
          <a:prstGeom prst="rect">
            <a:avLst/>
          </a:prstGeom>
        </p:spPr>
      </p:pic>
      <p:sp>
        <p:nvSpPr>
          <p:cNvPr id="17" name="Rectangle 16"/>
          <p:cNvSpPr/>
          <p:nvPr userDrawn="1"/>
        </p:nvSpPr>
        <p:spPr>
          <a:xfrm>
            <a:off x="0" y="6516710"/>
            <a:ext cx="12191999" cy="3412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 userDrawn="1"/>
        </p:nvSpPr>
        <p:spPr>
          <a:xfrm>
            <a:off x="11377864" y="6516710"/>
            <a:ext cx="814135" cy="34129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377864" y="6516710"/>
            <a:ext cx="814135" cy="341290"/>
          </a:xfrm>
          <a:prstGeom prst="rect">
            <a:avLst/>
          </a:prstGeom>
        </p:spPr>
        <p:txBody>
          <a:bodyPr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17390" y="268556"/>
            <a:ext cx="10953529" cy="117827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 b="1">
                <a:solidFill>
                  <a:srgbClr val="0070C0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vi-VN"/>
              <a:t>Tiêu đề có đội dài đặc biệt lên đến hai dòng nội dung trong ô text box</a:t>
            </a:r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720693" y="1563002"/>
            <a:ext cx="689008" cy="7322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63" y="6528140"/>
            <a:ext cx="1430682" cy="297402"/>
          </a:xfrm>
          <a:prstGeom prst="rect">
            <a:avLst/>
          </a:prstGeom>
        </p:spPr>
      </p:pic>
      <p:sp>
        <p:nvSpPr>
          <p:cNvPr id="15" name="Content Placeholder 6"/>
          <p:cNvSpPr>
            <a:spLocks noGrp="1"/>
          </p:cNvSpPr>
          <p:nvPr>
            <p:ph sz="quarter" idx="13" hasCustomPrompt="1"/>
          </p:nvPr>
        </p:nvSpPr>
        <p:spPr>
          <a:xfrm>
            <a:off x="617389" y="1752395"/>
            <a:ext cx="5250011" cy="4470605"/>
          </a:xfrm>
          <a:prstGeom prst="rect">
            <a:avLst/>
          </a:prstGeom>
        </p:spPr>
        <p:txBody>
          <a:bodyPr/>
          <a:lstStyle>
            <a:lvl1pPr marL="342900" indent="-342900">
              <a:buFont typeface="Wingdings" charset="2"/>
              <a:buChar char="v"/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buFont typeface="Wingdings" charset="2"/>
              <a:buChar char="§"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buFont typeface="Courier New" charset="0"/>
              <a:buChar char="o"/>
              <a:defRPr sz="1600"/>
            </a:lvl3pPr>
            <a:lvl4pPr marL="1600200" indent="-228600">
              <a:buFont typeface="Arial" charset="0"/>
              <a:buChar char="•"/>
              <a:defRPr sz="1600"/>
            </a:lvl4pPr>
            <a:lvl5pPr marL="2057400" indent="-228600">
              <a:buFont typeface="Arial" charset="0"/>
              <a:buChar char="•"/>
              <a:defRPr/>
            </a:lvl5pPr>
          </a:lstStyle>
          <a:p>
            <a:pPr lvl="0"/>
            <a:r>
              <a:rPr lang="vi-VN"/>
              <a:t>Nội dung cấp 1</a:t>
            </a:r>
          </a:p>
          <a:p>
            <a:pPr lvl="1"/>
            <a:r>
              <a:rPr lang="vi-VN"/>
              <a:t>Nội dung cấp 2</a:t>
            </a:r>
          </a:p>
          <a:p>
            <a:pPr lvl="2"/>
            <a:r>
              <a:rPr lang="vi-VN"/>
              <a:t>Nội dung cấp 3</a:t>
            </a:r>
          </a:p>
          <a:p>
            <a:pPr lvl="3"/>
            <a:r>
              <a:rPr lang="vi-VN"/>
              <a:t>Nội dung cấp 4</a:t>
            </a:r>
          </a:p>
          <a:p>
            <a:pPr lvl="1"/>
            <a:endParaRPr lang="vi-VN"/>
          </a:p>
        </p:txBody>
      </p:sp>
      <p:sp>
        <p:nvSpPr>
          <p:cNvPr id="16" name="Content Placeholder 6"/>
          <p:cNvSpPr>
            <a:spLocks noGrp="1"/>
          </p:cNvSpPr>
          <p:nvPr>
            <p:ph sz="quarter" idx="14" hasCustomPrompt="1"/>
          </p:nvPr>
        </p:nvSpPr>
        <p:spPr>
          <a:xfrm>
            <a:off x="6320908" y="1752395"/>
            <a:ext cx="5250011" cy="4470605"/>
          </a:xfrm>
          <a:prstGeom prst="rect">
            <a:avLst/>
          </a:prstGeom>
        </p:spPr>
        <p:txBody>
          <a:bodyPr/>
          <a:lstStyle>
            <a:lvl1pPr marL="342900" indent="-342900">
              <a:buFont typeface="Wingdings" charset="2"/>
              <a:buChar char="v"/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buFont typeface="Wingdings" charset="2"/>
              <a:buChar char="§"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buFont typeface="Courier New" charset="0"/>
              <a:buChar char="o"/>
              <a:defRPr sz="1600"/>
            </a:lvl3pPr>
            <a:lvl4pPr marL="1600200" indent="-228600">
              <a:buFont typeface="Arial" charset="0"/>
              <a:buChar char="•"/>
              <a:defRPr sz="1600"/>
            </a:lvl4pPr>
            <a:lvl5pPr marL="2057400" indent="-228600">
              <a:buFont typeface="Arial" charset="0"/>
              <a:buChar char="•"/>
              <a:defRPr/>
            </a:lvl5pPr>
          </a:lstStyle>
          <a:p>
            <a:pPr lvl="0"/>
            <a:r>
              <a:rPr lang="vi-VN"/>
              <a:t>Nội dung cấp 1</a:t>
            </a:r>
          </a:p>
          <a:p>
            <a:pPr lvl="1"/>
            <a:r>
              <a:rPr lang="vi-VN"/>
              <a:t>Nội dung cấp 2</a:t>
            </a:r>
          </a:p>
          <a:p>
            <a:pPr lvl="2"/>
            <a:r>
              <a:rPr lang="vi-VN"/>
              <a:t>Nội dung cấp 3</a:t>
            </a:r>
          </a:p>
          <a:p>
            <a:pPr lvl="3"/>
            <a:r>
              <a:rPr lang="vi-VN"/>
              <a:t>Nội dung cấp 4</a:t>
            </a:r>
          </a:p>
          <a:p>
            <a:pPr lvl="1"/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96751392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7000"/>
                </a:schemeClr>
              </a:gs>
              <a:gs pos="100000">
                <a:srgbClr val="0070C0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680" y="364658"/>
            <a:ext cx="3368448" cy="700213"/>
          </a:xfrm>
          <a:prstGeom prst="rect">
            <a:avLst/>
          </a:prstGeom>
        </p:spPr>
      </p:pic>
      <p:sp>
        <p:nvSpPr>
          <p:cNvPr id="35" name="Title 1"/>
          <p:cNvSpPr>
            <a:spLocks noGrp="1"/>
          </p:cNvSpPr>
          <p:nvPr>
            <p:ph type="ctrTitle" hasCustomPrompt="1"/>
          </p:nvPr>
        </p:nvSpPr>
        <p:spPr>
          <a:xfrm>
            <a:off x="535681" y="2193329"/>
            <a:ext cx="11166324" cy="865277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>
              <a:defRPr sz="5400" b="1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vi-VN"/>
              <a:t>Nội dung tiếng Việt</a:t>
            </a:r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082504" y="599038"/>
            <a:ext cx="3619500" cy="304800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0" y="4477871"/>
            <a:ext cx="12192000" cy="23801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hape 165"/>
          <p:cNvSpPr txBox="1"/>
          <p:nvPr userDrawn="1"/>
        </p:nvSpPr>
        <p:spPr>
          <a:xfrm>
            <a:off x="535680" y="4846090"/>
            <a:ext cx="3466697" cy="138244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vi-VN" sz="1600" b="1">
                <a:solidFill>
                  <a:srgbClr val="0066B3"/>
                </a:solidFill>
                <a:latin typeface="Arial" charset="0"/>
                <a:ea typeface="Arial" charset="0"/>
                <a:cs typeface="Arial" charset="0"/>
                <a:sym typeface="Arial"/>
              </a:rPr>
              <a:t>TRỤ </a:t>
            </a:r>
            <a:r>
              <a:rPr lang="vi-VN" sz="1600" b="1">
                <a:solidFill>
                  <a:srgbClr val="0070C0"/>
                </a:solidFill>
                <a:latin typeface="Arial" charset="0"/>
                <a:ea typeface="Arial" charset="0"/>
                <a:cs typeface="Arial" charset="0"/>
                <a:sym typeface="Arial"/>
              </a:rPr>
              <a:t>SỞ CHÍNH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vi-VN" sz="1400" b="1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Arial" charset="0"/>
                <a:cs typeface="Arial" charset="0"/>
                <a:sym typeface="Arial"/>
              </a:rPr>
              <a:t>Địa chỉ: </a:t>
            </a:r>
            <a:r>
              <a:rPr lang="vi-VN" sz="140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Arial" charset="0"/>
                <a:cs typeface="Arial" charset="0"/>
                <a:sym typeface="Arial"/>
              </a:rPr>
              <a:t>124 Hoàng Quốc Việt, Cầu Giấy, Hà nội</a:t>
            </a:r>
            <a:br>
              <a:rPr lang="vi-VN" sz="140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Arial" charset="0"/>
                <a:cs typeface="Arial" charset="0"/>
                <a:sym typeface="Arial"/>
              </a:rPr>
            </a:br>
            <a:r>
              <a:rPr lang="vi-VN" sz="1400" b="1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Arial" charset="0"/>
                <a:cs typeface="Arial" charset="0"/>
                <a:sym typeface="Arial"/>
              </a:rPr>
              <a:t>Điện thoại: </a:t>
            </a:r>
            <a:r>
              <a:rPr lang="vi-VN" sz="140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Arial" charset="0"/>
                <a:cs typeface="Arial" charset="0"/>
                <a:sym typeface="Arial"/>
              </a:rPr>
              <a:t>(+84) 4 3748 0922 </a:t>
            </a:r>
            <a:br>
              <a:rPr lang="vi-VN" sz="140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Arial" charset="0"/>
                <a:cs typeface="Arial" charset="0"/>
                <a:sym typeface="Arial"/>
              </a:rPr>
            </a:br>
            <a:r>
              <a:rPr lang="vi-VN" sz="1400" b="1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Arial" charset="0"/>
                <a:cs typeface="Arial" charset="0"/>
                <a:sym typeface="Arial"/>
              </a:rPr>
              <a:t>Fax: </a:t>
            </a:r>
            <a:r>
              <a:rPr lang="vi-VN" sz="140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Arial" charset="0"/>
                <a:cs typeface="Arial" charset="0"/>
                <a:sym typeface="Arial"/>
              </a:rPr>
              <a:t>(+84) 4 3784 0925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endParaRPr sz="1200">
              <a:solidFill>
                <a:schemeClr val="dk1"/>
              </a:solidFill>
              <a:latin typeface="Arial" charset="0"/>
              <a:ea typeface="Arial" charset="0"/>
              <a:cs typeface="Arial" charset="0"/>
              <a:sym typeface="Arial"/>
            </a:endParaRPr>
          </a:p>
        </p:txBody>
      </p:sp>
      <p:sp>
        <p:nvSpPr>
          <p:cNvPr id="9" name="Shape 166"/>
          <p:cNvSpPr txBox="1"/>
          <p:nvPr userDrawn="1"/>
        </p:nvSpPr>
        <p:spPr>
          <a:xfrm>
            <a:off x="4212276" y="4840043"/>
            <a:ext cx="3427191" cy="138848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vi-VN" sz="1600" b="1">
                <a:solidFill>
                  <a:srgbClr val="0066B3"/>
                </a:solidFill>
                <a:latin typeface="Arial" charset="0"/>
                <a:ea typeface="Arial" charset="0"/>
                <a:cs typeface="Arial" charset="0"/>
                <a:sym typeface="Arial"/>
              </a:rPr>
              <a:t>VP ĐẠI DIỆN TẠI HÀ NỘI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vi-VN" sz="1400" b="1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Arial" charset="0"/>
                <a:cs typeface="Arial" charset="0"/>
                <a:sym typeface="Arial"/>
              </a:rPr>
              <a:t>Địa chỉ: </a:t>
            </a:r>
            <a:r>
              <a:rPr lang="vi-VN" sz="140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Arial" charset="0"/>
                <a:cs typeface="Arial" charset="0"/>
                <a:sym typeface="Arial"/>
              </a:rPr>
              <a:t>Tầng 20 tòa nhà VNPT Số 57, Huỳnh Thúc Kháng, Hà Nội</a:t>
            </a:r>
          </a:p>
        </p:txBody>
      </p:sp>
      <p:sp>
        <p:nvSpPr>
          <p:cNvPr id="10" name="Shape 167"/>
          <p:cNvSpPr txBox="1"/>
          <p:nvPr userDrawn="1"/>
        </p:nvSpPr>
        <p:spPr>
          <a:xfrm>
            <a:off x="7812268" y="4840044"/>
            <a:ext cx="4246271" cy="138848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vi-VN" sz="1600" b="1">
                <a:solidFill>
                  <a:srgbClr val="0066B3"/>
                </a:solidFill>
                <a:latin typeface="Arial" charset="0"/>
                <a:ea typeface="Arial" charset="0"/>
                <a:cs typeface="Arial" charset="0"/>
                <a:sym typeface="Arial"/>
              </a:rPr>
              <a:t>VP ĐẠI DIỆN TẠI HỒ CHÍ MINH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vi-VN" sz="1400" b="1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Arial" charset="0"/>
                <a:cs typeface="Arial" charset="0"/>
                <a:sym typeface="Arial"/>
              </a:rPr>
              <a:t>Địa chỉ: </a:t>
            </a:r>
            <a:r>
              <a:rPr lang="vi-VN" sz="140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Arial" charset="0"/>
                <a:cs typeface="Arial" charset="0"/>
                <a:sym typeface="Arial"/>
              </a:rPr>
              <a:t>Tầng 8 tòa nhà Waseco - Số 10, phố Phổ Quang, quận Tân Bình,TPHCM</a:t>
            </a:r>
            <a:br>
              <a:rPr lang="vi-VN" sz="140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Arial" charset="0"/>
                <a:cs typeface="Arial" charset="0"/>
                <a:sym typeface="Arial"/>
              </a:rPr>
            </a:br>
            <a:r>
              <a:rPr lang="vi-VN" sz="1400" b="1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Arial" charset="0"/>
                <a:cs typeface="Arial" charset="0"/>
                <a:sym typeface="Arial"/>
              </a:rPr>
              <a:t>Điện thoại: </a:t>
            </a:r>
            <a:r>
              <a:rPr lang="vi-VN" sz="140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Arial" charset="0"/>
                <a:cs typeface="Arial" charset="0"/>
                <a:sym typeface="Arial"/>
              </a:rPr>
              <a:t>(+84) 8 3842 2888 </a:t>
            </a:r>
            <a:br>
              <a:rPr lang="vi-VN" sz="140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Arial" charset="0"/>
                <a:cs typeface="Arial" charset="0"/>
                <a:sym typeface="Arial"/>
              </a:rPr>
            </a:br>
            <a:r>
              <a:rPr lang="vi-VN" sz="1400" b="1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Arial" charset="0"/>
                <a:cs typeface="Arial" charset="0"/>
                <a:sym typeface="Arial"/>
              </a:rPr>
              <a:t>Fax: </a:t>
            </a:r>
            <a:r>
              <a:rPr lang="vi-VN" sz="140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Arial" charset="0"/>
                <a:cs typeface="Arial" charset="0"/>
                <a:sym typeface="Arial"/>
              </a:rPr>
              <a:t>(+84) 8 3997 4515</a:t>
            </a:r>
          </a:p>
        </p:txBody>
      </p:sp>
      <p:sp>
        <p:nvSpPr>
          <p:cNvPr id="3" name="Rectangle 2"/>
          <p:cNvSpPr/>
          <p:nvPr userDrawn="1"/>
        </p:nvSpPr>
        <p:spPr>
          <a:xfrm>
            <a:off x="625033" y="4816894"/>
            <a:ext cx="486136" cy="462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 userDrawn="1"/>
        </p:nvSpPr>
        <p:spPr>
          <a:xfrm>
            <a:off x="4294989" y="4816894"/>
            <a:ext cx="486136" cy="462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 userDrawn="1"/>
        </p:nvSpPr>
        <p:spPr>
          <a:xfrm>
            <a:off x="7895666" y="4816894"/>
            <a:ext cx="486136" cy="462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 userDrawn="1"/>
        </p:nvSpPr>
        <p:spPr>
          <a:xfrm>
            <a:off x="0" y="6363698"/>
            <a:ext cx="12192000" cy="49612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Shape 165"/>
          <p:cNvSpPr txBox="1"/>
          <p:nvPr userDrawn="1"/>
        </p:nvSpPr>
        <p:spPr>
          <a:xfrm>
            <a:off x="4345571" y="6363698"/>
            <a:ext cx="3466697" cy="41961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en-US" sz="1400" b="0">
                <a:solidFill>
                  <a:schemeClr val="accent1">
                    <a:lumMod val="40000"/>
                    <a:lumOff val="60000"/>
                  </a:schemeClr>
                </a:solidFill>
                <a:latin typeface="Arial" charset="0"/>
                <a:ea typeface="Arial" charset="0"/>
                <a:cs typeface="Arial" charset="0"/>
                <a:sym typeface="Arial"/>
              </a:rPr>
              <a:t>www.vnpt-technology.vn</a:t>
            </a:r>
            <a:endParaRPr sz="1400" b="0">
              <a:solidFill>
                <a:schemeClr val="accent1">
                  <a:lumMod val="40000"/>
                  <a:lumOff val="60000"/>
                </a:schemeClr>
              </a:solidFill>
              <a:latin typeface="Arial" charset="0"/>
              <a:ea typeface="Arial" charset="0"/>
              <a:cs typeface="Arial" charset="0"/>
              <a:sym typeface="Arial"/>
            </a:endParaRPr>
          </a:p>
        </p:txBody>
      </p:sp>
      <p:sp>
        <p:nvSpPr>
          <p:cNvPr id="24" name="Rectangle 23"/>
          <p:cNvSpPr/>
          <p:nvPr userDrawn="1"/>
        </p:nvSpPr>
        <p:spPr>
          <a:xfrm>
            <a:off x="0" y="4477871"/>
            <a:ext cx="12192000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57246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7000"/>
                </a:schemeClr>
              </a:gs>
              <a:gs pos="100000">
                <a:srgbClr val="0070C0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itle 1"/>
          <p:cNvSpPr>
            <a:spLocks noGrp="1"/>
          </p:cNvSpPr>
          <p:nvPr>
            <p:ph type="ctrTitle" hasCustomPrompt="1"/>
          </p:nvPr>
        </p:nvSpPr>
        <p:spPr>
          <a:xfrm>
            <a:off x="535681" y="2193329"/>
            <a:ext cx="11166324" cy="865277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>
              <a:defRPr sz="5400" b="1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vi-VN"/>
              <a:t>Nội dung tiếng Việt</a:t>
            </a:r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680" y="364658"/>
            <a:ext cx="3368448" cy="70021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701742" y="482824"/>
            <a:ext cx="5000262" cy="584077"/>
          </a:xfrm>
          <a:prstGeom prst="rect">
            <a:avLst/>
          </a:prstGeom>
        </p:spPr>
      </p:pic>
      <p:sp>
        <p:nvSpPr>
          <p:cNvPr id="18" name="Rectangle 17"/>
          <p:cNvSpPr/>
          <p:nvPr userDrawn="1"/>
        </p:nvSpPr>
        <p:spPr>
          <a:xfrm>
            <a:off x="0" y="4477871"/>
            <a:ext cx="12192000" cy="23801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Shape 165"/>
          <p:cNvSpPr txBox="1"/>
          <p:nvPr userDrawn="1"/>
        </p:nvSpPr>
        <p:spPr>
          <a:xfrm>
            <a:off x="535680" y="4846090"/>
            <a:ext cx="3466697" cy="138244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vi-VN" sz="1600" b="1">
                <a:solidFill>
                  <a:srgbClr val="0066B3"/>
                </a:solidFill>
                <a:latin typeface="Arial" charset="0"/>
                <a:ea typeface="Arial" charset="0"/>
                <a:cs typeface="Arial" charset="0"/>
                <a:sym typeface="Arial"/>
              </a:rPr>
              <a:t>TRỤ </a:t>
            </a:r>
            <a:r>
              <a:rPr lang="vi-VN" sz="1600" b="1">
                <a:solidFill>
                  <a:srgbClr val="0070C0"/>
                </a:solidFill>
                <a:latin typeface="Arial" charset="0"/>
                <a:ea typeface="Arial" charset="0"/>
                <a:cs typeface="Arial" charset="0"/>
                <a:sym typeface="Arial"/>
              </a:rPr>
              <a:t>SỞ CHÍNH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vi-VN" sz="1400" b="1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Arial" charset="0"/>
                <a:cs typeface="Arial" charset="0"/>
                <a:sym typeface="Arial"/>
              </a:rPr>
              <a:t>Địa chỉ: </a:t>
            </a:r>
            <a:r>
              <a:rPr lang="vi-VN" sz="140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Arial" charset="0"/>
                <a:cs typeface="Arial" charset="0"/>
                <a:sym typeface="Arial"/>
              </a:rPr>
              <a:t>124 Hoàng Quốc Việt, Cầu Giấy, Hà nội</a:t>
            </a:r>
            <a:br>
              <a:rPr lang="vi-VN" sz="140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Arial" charset="0"/>
                <a:cs typeface="Arial" charset="0"/>
                <a:sym typeface="Arial"/>
              </a:rPr>
            </a:br>
            <a:r>
              <a:rPr lang="vi-VN" sz="1400" b="1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Arial" charset="0"/>
                <a:cs typeface="Arial" charset="0"/>
                <a:sym typeface="Arial"/>
              </a:rPr>
              <a:t>Điện thoại: </a:t>
            </a:r>
            <a:r>
              <a:rPr lang="vi-VN" sz="140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Arial" charset="0"/>
                <a:cs typeface="Arial" charset="0"/>
                <a:sym typeface="Arial"/>
              </a:rPr>
              <a:t>(+84) 4 3748 0922 </a:t>
            </a:r>
            <a:br>
              <a:rPr lang="vi-VN" sz="140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Arial" charset="0"/>
                <a:cs typeface="Arial" charset="0"/>
                <a:sym typeface="Arial"/>
              </a:rPr>
            </a:br>
            <a:r>
              <a:rPr lang="vi-VN" sz="1400" b="1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Arial" charset="0"/>
                <a:cs typeface="Arial" charset="0"/>
                <a:sym typeface="Arial"/>
              </a:rPr>
              <a:t>Fax: </a:t>
            </a:r>
            <a:r>
              <a:rPr lang="vi-VN" sz="140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Arial" charset="0"/>
                <a:cs typeface="Arial" charset="0"/>
                <a:sym typeface="Arial"/>
              </a:rPr>
              <a:t>(+84) 4 3784 0925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endParaRPr sz="1200">
              <a:solidFill>
                <a:schemeClr val="dk1"/>
              </a:solidFill>
              <a:latin typeface="Arial" charset="0"/>
              <a:ea typeface="Arial" charset="0"/>
              <a:cs typeface="Arial" charset="0"/>
              <a:sym typeface="Arial"/>
            </a:endParaRPr>
          </a:p>
        </p:txBody>
      </p:sp>
      <p:sp>
        <p:nvSpPr>
          <p:cNvPr id="21" name="Shape 166"/>
          <p:cNvSpPr txBox="1"/>
          <p:nvPr userDrawn="1"/>
        </p:nvSpPr>
        <p:spPr>
          <a:xfrm>
            <a:off x="4212276" y="4840043"/>
            <a:ext cx="3427191" cy="138848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vi-VN" sz="1600" b="1">
                <a:solidFill>
                  <a:srgbClr val="0066B3"/>
                </a:solidFill>
                <a:latin typeface="Arial" charset="0"/>
                <a:ea typeface="Arial" charset="0"/>
                <a:cs typeface="Arial" charset="0"/>
                <a:sym typeface="Arial"/>
              </a:rPr>
              <a:t>VP ĐẠI DIỆN TẠI HÀ NỘI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vi-VN" sz="1400" b="1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Arial" charset="0"/>
                <a:cs typeface="Arial" charset="0"/>
                <a:sym typeface="Arial"/>
              </a:rPr>
              <a:t>Địa chỉ: </a:t>
            </a:r>
            <a:r>
              <a:rPr lang="vi-VN" sz="140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Arial" charset="0"/>
                <a:cs typeface="Arial" charset="0"/>
                <a:sym typeface="Arial"/>
              </a:rPr>
              <a:t>Tầng 20 tòa nhà VNPT Số 57, Huỳnh Thúc Kháng, Hà Nội</a:t>
            </a:r>
          </a:p>
        </p:txBody>
      </p:sp>
      <p:sp>
        <p:nvSpPr>
          <p:cNvPr id="22" name="Shape 167"/>
          <p:cNvSpPr txBox="1"/>
          <p:nvPr userDrawn="1"/>
        </p:nvSpPr>
        <p:spPr>
          <a:xfrm>
            <a:off x="7812268" y="4840044"/>
            <a:ext cx="4246271" cy="138848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vi-VN" sz="1600" b="1">
                <a:solidFill>
                  <a:srgbClr val="0066B3"/>
                </a:solidFill>
                <a:latin typeface="Arial" charset="0"/>
                <a:ea typeface="Arial" charset="0"/>
                <a:cs typeface="Arial" charset="0"/>
                <a:sym typeface="Arial"/>
              </a:rPr>
              <a:t>VP ĐẠI DIỆN TẠI HỒ CHÍ MINH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vi-VN" sz="1400" b="1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Arial" charset="0"/>
                <a:cs typeface="Arial" charset="0"/>
                <a:sym typeface="Arial"/>
              </a:rPr>
              <a:t>Địa chỉ: </a:t>
            </a:r>
            <a:r>
              <a:rPr lang="vi-VN" sz="140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Arial" charset="0"/>
                <a:cs typeface="Arial" charset="0"/>
                <a:sym typeface="Arial"/>
              </a:rPr>
              <a:t>Tầng 8 tòa nhà Waseco - Số 10, phố Phổ Quang, quận Tân Bình,TPHCM</a:t>
            </a:r>
            <a:br>
              <a:rPr lang="vi-VN" sz="140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Arial" charset="0"/>
                <a:cs typeface="Arial" charset="0"/>
                <a:sym typeface="Arial"/>
              </a:rPr>
            </a:br>
            <a:r>
              <a:rPr lang="vi-VN" sz="1400" b="1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Arial" charset="0"/>
                <a:cs typeface="Arial" charset="0"/>
                <a:sym typeface="Arial"/>
              </a:rPr>
              <a:t>Điện thoại: </a:t>
            </a:r>
            <a:r>
              <a:rPr lang="vi-VN" sz="140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Arial" charset="0"/>
                <a:cs typeface="Arial" charset="0"/>
                <a:sym typeface="Arial"/>
              </a:rPr>
              <a:t>(+84) 8 3842 2888 </a:t>
            </a:r>
            <a:br>
              <a:rPr lang="vi-VN" sz="140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Arial" charset="0"/>
                <a:cs typeface="Arial" charset="0"/>
                <a:sym typeface="Arial"/>
              </a:rPr>
            </a:br>
            <a:r>
              <a:rPr lang="vi-VN" sz="1400" b="1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Arial" charset="0"/>
                <a:cs typeface="Arial" charset="0"/>
                <a:sym typeface="Arial"/>
              </a:rPr>
              <a:t>Fax: </a:t>
            </a:r>
            <a:r>
              <a:rPr lang="vi-VN" sz="140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Arial" charset="0"/>
                <a:cs typeface="Arial" charset="0"/>
                <a:sym typeface="Arial"/>
              </a:rPr>
              <a:t>(+84) 8 3997 4515</a:t>
            </a:r>
          </a:p>
        </p:txBody>
      </p:sp>
      <p:sp>
        <p:nvSpPr>
          <p:cNvPr id="23" name="Rectangle 22"/>
          <p:cNvSpPr/>
          <p:nvPr userDrawn="1"/>
        </p:nvSpPr>
        <p:spPr>
          <a:xfrm>
            <a:off x="625033" y="4816894"/>
            <a:ext cx="486136" cy="462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 userDrawn="1"/>
        </p:nvSpPr>
        <p:spPr>
          <a:xfrm>
            <a:off x="4294989" y="4816894"/>
            <a:ext cx="486136" cy="462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 userDrawn="1"/>
        </p:nvSpPr>
        <p:spPr>
          <a:xfrm>
            <a:off x="7895666" y="4816894"/>
            <a:ext cx="486136" cy="462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 userDrawn="1"/>
        </p:nvSpPr>
        <p:spPr>
          <a:xfrm>
            <a:off x="0" y="6363698"/>
            <a:ext cx="12192000" cy="49612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Shape 165"/>
          <p:cNvSpPr txBox="1"/>
          <p:nvPr userDrawn="1"/>
        </p:nvSpPr>
        <p:spPr>
          <a:xfrm>
            <a:off x="4345571" y="6363698"/>
            <a:ext cx="3466697" cy="41961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en-US" sz="1400" b="0">
                <a:solidFill>
                  <a:schemeClr val="accent1">
                    <a:lumMod val="40000"/>
                    <a:lumOff val="60000"/>
                  </a:schemeClr>
                </a:solidFill>
                <a:latin typeface="Arial" charset="0"/>
                <a:ea typeface="Arial" charset="0"/>
                <a:cs typeface="Arial" charset="0"/>
                <a:sym typeface="Arial"/>
              </a:rPr>
              <a:t>www.vnpt-technology.vn</a:t>
            </a:r>
            <a:endParaRPr sz="1400" b="0">
              <a:solidFill>
                <a:schemeClr val="accent1">
                  <a:lumMod val="40000"/>
                  <a:lumOff val="60000"/>
                </a:schemeClr>
              </a:solidFill>
              <a:latin typeface="Arial" charset="0"/>
              <a:ea typeface="Arial" charset="0"/>
              <a:cs typeface="Arial" charset="0"/>
              <a:sym typeface="Arial"/>
            </a:endParaRPr>
          </a:p>
        </p:txBody>
      </p:sp>
      <p:sp>
        <p:nvSpPr>
          <p:cNvPr id="39" name="Rectangle 38"/>
          <p:cNvSpPr/>
          <p:nvPr userDrawn="1"/>
        </p:nvSpPr>
        <p:spPr>
          <a:xfrm>
            <a:off x="0" y="4477871"/>
            <a:ext cx="12192000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060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5A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61543"/>
            <a:ext cx="12192000" cy="2496457"/>
          </a:xfrm>
          <a:prstGeom prst="rect">
            <a:avLst/>
          </a:prstGeom>
        </p:spPr>
      </p:pic>
      <p:sp>
        <p:nvSpPr>
          <p:cNvPr id="22" name="Title 1"/>
          <p:cNvSpPr>
            <a:spLocks noGrp="1"/>
          </p:cNvSpPr>
          <p:nvPr>
            <p:ph type="ctrTitle" hasCustomPrompt="1"/>
          </p:nvPr>
        </p:nvSpPr>
        <p:spPr>
          <a:xfrm>
            <a:off x="535681" y="2398780"/>
            <a:ext cx="11166324" cy="865277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defRPr sz="5400" b="1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vi-VN"/>
              <a:t>Tiêu đề trang bìa tiếng Việt</a:t>
            </a:r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680" y="364658"/>
            <a:ext cx="3368448" cy="700213"/>
          </a:xfrm>
          <a:prstGeom prst="rect">
            <a:avLst/>
          </a:prstGeom>
        </p:spPr>
      </p:pic>
      <p:sp>
        <p:nvSpPr>
          <p:cNvPr id="34" name="Text Placeholder 2"/>
          <p:cNvSpPr>
            <a:spLocks noGrp="1"/>
          </p:cNvSpPr>
          <p:nvPr>
            <p:ph type="body" idx="1"/>
          </p:nvPr>
        </p:nvSpPr>
        <p:spPr>
          <a:xfrm>
            <a:off x="535679" y="3381550"/>
            <a:ext cx="11166325" cy="449666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vi-VN"/>
              <a:t>Click to edit Master text styles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701742" y="482824"/>
            <a:ext cx="5000262" cy="584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40353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1523880" y="2180520"/>
            <a:ext cx="10573560" cy="14068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4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2756114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1523880" y="2180520"/>
            <a:ext cx="10573560" cy="14068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  <p:extLst>
      <p:ext uri="{BB962C8B-B14F-4D97-AF65-F5344CB8AC3E}">
        <p14:creationId xmlns:p14="http://schemas.microsoft.com/office/powerpoint/2010/main" val="2099863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7000"/>
                </a:schemeClr>
              </a:gs>
              <a:gs pos="100000">
                <a:srgbClr val="0070C0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680" y="364658"/>
            <a:ext cx="3368448" cy="70021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9804" y="-14788"/>
            <a:ext cx="5392196" cy="6872787"/>
          </a:xfrm>
          <a:prstGeom prst="rect">
            <a:avLst/>
          </a:prstGeom>
        </p:spPr>
      </p:pic>
      <p:sp>
        <p:nvSpPr>
          <p:cNvPr id="35" name="Title 1"/>
          <p:cNvSpPr>
            <a:spLocks noGrp="1"/>
          </p:cNvSpPr>
          <p:nvPr>
            <p:ph type="ctrTitle" hasCustomPrompt="1"/>
          </p:nvPr>
        </p:nvSpPr>
        <p:spPr>
          <a:xfrm>
            <a:off x="535681" y="2803154"/>
            <a:ext cx="9243319" cy="865277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defRPr sz="5400" b="1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vi-VN"/>
              <a:t>Tiêu đề trang bìa tiếng Việt</a:t>
            </a:r>
            <a:endParaRPr lang="en-US"/>
          </a:p>
        </p:txBody>
      </p:sp>
      <p:sp>
        <p:nvSpPr>
          <p:cNvPr id="36" name="Text Placeholder 2"/>
          <p:cNvSpPr>
            <a:spLocks noGrp="1"/>
          </p:cNvSpPr>
          <p:nvPr>
            <p:ph type="body" idx="1"/>
          </p:nvPr>
        </p:nvSpPr>
        <p:spPr>
          <a:xfrm>
            <a:off x="535679" y="3785924"/>
            <a:ext cx="9243321" cy="449666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vi-VN"/>
              <a:t>Click to edit Master text styles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511862" y="599038"/>
            <a:ext cx="3619500" cy="304800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4193952" y="431180"/>
            <a:ext cx="45719" cy="5910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9759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7000"/>
                </a:schemeClr>
              </a:gs>
              <a:gs pos="100000">
                <a:srgbClr val="0070C0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9804" y="-14788"/>
            <a:ext cx="5392196" cy="6872787"/>
          </a:xfrm>
          <a:prstGeom prst="rect">
            <a:avLst/>
          </a:prstGeom>
        </p:spPr>
      </p:pic>
      <p:sp>
        <p:nvSpPr>
          <p:cNvPr id="35" name="Title 1"/>
          <p:cNvSpPr>
            <a:spLocks noGrp="1"/>
          </p:cNvSpPr>
          <p:nvPr>
            <p:ph type="ctrTitle" hasCustomPrompt="1"/>
          </p:nvPr>
        </p:nvSpPr>
        <p:spPr>
          <a:xfrm>
            <a:off x="535681" y="2803154"/>
            <a:ext cx="9243319" cy="865277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defRPr sz="5400" b="1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vi-VN"/>
              <a:t>Tiêu đề trang bìa tiếng Việt</a:t>
            </a:r>
            <a:endParaRPr lang="en-US"/>
          </a:p>
        </p:txBody>
      </p:sp>
      <p:sp>
        <p:nvSpPr>
          <p:cNvPr id="36" name="Text Placeholder 2"/>
          <p:cNvSpPr>
            <a:spLocks noGrp="1"/>
          </p:cNvSpPr>
          <p:nvPr>
            <p:ph type="body" idx="1"/>
          </p:nvPr>
        </p:nvSpPr>
        <p:spPr>
          <a:xfrm>
            <a:off x="535679" y="3785924"/>
            <a:ext cx="9243321" cy="449666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vi-VN"/>
              <a:t>Click to edit Master text styles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680" y="364658"/>
            <a:ext cx="3368448" cy="700213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>
          <a:xfrm>
            <a:off x="4193952" y="431180"/>
            <a:ext cx="45719" cy="5910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529495" y="482824"/>
            <a:ext cx="5000262" cy="584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0666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 userDrawn="1"/>
        </p:nvSpPr>
        <p:spPr>
          <a:xfrm>
            <a:off x="0" y="6516710"/>
            <a:ext cx="12191999" cy="3412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 userDrawn="1"/>
        </p:nvSpPr>
        <p:spPr>
          <a:xfrm>
            <a:off x="11377864" y="6516710"/>
            <a:ext cx="814135" cy="34129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377864" y="6516710"/>
            <a:ext cx="814135" cy="341290"/>
          </a:xfrm>
          <a:prstGeom prst="rect">
            <a:avLst/>
          </a:prstGeom>
        </p:spPr>
        <p:txBody>
          <a:bodyPr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720693" y="949124"/>
            <a:ext cx="689008" cy="7322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63" y="6528140"/>
            <a:ext cx="1430682" cy="297402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522503" y="1520755"/>
            <a:ext cx="6073646" cy="3819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617389" y="1399748"/>
            <a:ext cx="6152380" cy="24483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>
              <a:lnSpc>
                <a:spcPct val="150000"/>
              </a:lnSpc>
            </a:pPr>
            <a:r>
              <a:rPr lang="vi-VN" sz="2000" b="1" i="0">
                <a:solidFill>
                  <a:schemeClr val="tx1">
                    <a:lumMod val="75000"/>
                    <a:lumOff val="25000"/>
                  </a:schemeClr>
                </a:solidFill>
              </a:rPr>
              <a:t>Phân cấp nội dung</a:t>
            </a:r>
          </a:p>
          <a:p>
            <a:pPr marL="0" marR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800" b="0" i="0">
                <a:solidFill>
                  <a:schemeClr val="tx1">
                    <a:lumMod val="75000"/>
                    <a:lumOff val="25000"/>
                  </a:schemeClr>
                </a:solidFill>
              </a:rPr>
              <a:t>Font chữ:</a:t>
            </a:r>
            <a:r>
              <a:rPr lang="vi-VN" sz="1800" b="0" i="0" baseline="0">
                <a:solidFill>
                  <a:schemeClr val="tx1">
                    <a:lumMod val="75000"/>
                    <a:lumOff val="25000"/>
                  </a:schemeClr>
                </a:solidFill>
              </a:rPr>
              <a:t> Arial / </a:t>
            </a:r>
            <a:r>
              <a:rPr lang="vi-VN" sz="1800" i="0">
                <a:solidFill>
                  <a:schemeClr val="tx1">
                    <a:lumMod val="75000"/>
                    <a:lumOff val="25000"/>
                  </a:schemeClr>
                </a:solidFill>
              </a:rPr>
              <a:t>Khoảng cách dòng:</a:t>
            </a:r>
            <a:r>
              <a:rPr lang="vi-VN" sz="1800" i="0" baseline="0">
                <a:solidFill>
                  <a:schemeClr val="tx1">
                    <a:lumMod val="75000"/>
                    <a:lumOff val="25000"/>
                  </a:schemeClr>
                </a:solidFill>
              </a:rPr>
              <a:t> 1.5</a:t>
            </a:r>
            <a:r>
              <a:rPr lang="vi-VN" sz="1800" i="0">
                <a:solidFill>
                  <a:schemeClr val="tx1">
                    <a:lumMod val="75000"/>
                    <a:lumOff val="25000"/>
                  </a:schemeClr>
                </a:solidFill>
              </a:rPr>
              <a:t>      </a:t>
            </a:r>
            <a:endParaRPr lang="vi-VN" sz="1800" b="0" i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marR="0" indent="-34290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vi-VN" sz="1800" b="1">
                <a:solidFill>
                  <a:srgbClr val="0070C0"/>
                </a:solidFill>
              </a:rPr>
              <a:t>Tiêu đề của bài viết: Màu xanh / 18pt Bold</a:t>
            </a:r>
          </a:p>
          <a:p>
            <a:pPr marL="342900" marR="0" indent="-34290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vi-VN">
                <a:solidFill>
                  <a:schemeClr val="tx1">
                    <a:lumMod val="75000"/>
                    <a:lumOff val="25000"/>
                  </a:schemeClr>
                </a:solidFill>
              </a:rPr>
              <a:t>Nội dung chính: Màu đen xám</a:t>
            </a:r>
            <a:r>
              <a:rPr lang="vi-VN" baseline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vi-VN">
                <a:solidFill>
                  <a:schemeClr val="tx1">
                    <a:lumMod val="75000"/>
                    <a:lumOff val="25000"/>
                  </a:schemeClr>
                </a:solidFill>
              </a:rPr>
              <a:t>/ 18pt</a:t>
            </a:r>
          </a:p>
          <a:p>
            <a:pPr marL="342900" indent="-342900" algn="l">
              <a:lnSpc>
                <a:spcPct val="150000"/>
              </a:lnSpc>
              <a:buFont typeface="Arial" charset="0"/>
              <a:buChar char="•"/>
            </a:pPr>
            <a:r>
              <a:rPr lang="vi-VN" sz="1600">
                <a:solidFill>
                  <a:schemeClr val="tx1">
                    <a:lumMod val="75000"/>
                    <a:lumOff val="25000"/>
                  </a:schemeClr>
                </a:solidFill>
              </a:rPr>
              <a:t>Nội dung phụ: Màu đen xám / 16pt </a:t>
            </a:r>
          </a:p>
        </p:txBody>
      </p:sp>
      <p:sp>
        <p:nvSpPr>
          <p:cNvPr id="21" name="Rectangle 20"/>
          <p:cNvSpPr/>
          <p:nvPr userDrawn="1"/>
        </p:nvSpPr>
        <p:spPr>
          <a:xfrm>
            <a:off x="617389" y="268556"/>
            <a:ext cx="10953529" cy="5738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150000"/>
              </a:lnSpc>
            </a:pPr>
            <a:r>
              <a:rPr lang="vi-VN" sz="3600" b="1">
                <a:solidFill>
                  <a:srgbClr val="0070C0"/>
                </a:solidFill>
              </a:rPr>
              <a:t>Hướng dẫn sử dụng Slide Master</a:t>
            </a:r>
            <a:endParaRPr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2" name="Rectangle 21"/>
          <p:cNvSpPr/>
          <p:nvPr userDrawn="1"/>
        </p:nvSpPr>
        <p:spPr>
          <a:xfrm>
            <a:off x="522503" y="4084741"/>
            <a:ext cx="6092272" cy="3819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 userDrawn="1"/>
        </p:nvSpPr>
        <p:spPr>
          <a:xfrm>
            <a:off x="617389" y="3963734"/>
            <a:ext cx="5712543" cy="5494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>
              <a:lnSpc>
                <a:spcPct val="150000"/>
              </a:lnSpc>
            </a:pPr>
            <a:r>
              <a:rPr lang="vi-VN" sz="2000" b="1" i="0">
                <a:solidFill>
                  <a:schemeClr val="tx1">
                    <a:lumMod val="75000"/>
                    <a:lumOff val="25000"/>
                  </a:schemeClr>
                </a:solidFill>
              </a:rPr>
              <a:t>Màu sắc</a:t>
            </a:r>
            <a:endParaRPr lang="en-US" sz="16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5" name="Rectangle 24"/>
          <p:cNvSpPr/>
          <p:nvPr userDrawn="1"/>
        </p:nvSpPr>
        <p:spPr>
          <a:xfrm>
            <a:off x="7459677" y="1520755"/>
            <a:ext cx="3918187" cy="3819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 userDrawn="1"/>
        </p:nvSpPr>
        <p:spPr>
          <a:xfrm>
            <a:off x="7554563" y="1399749"/>
            <a:ext cx="3823301" cy="5029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>
              <a:lnSpc>
                <a:spcPct val="150000"/>
              </a:lnSpc>
            </a:pPr>
            <a:r>
              <a:rPr lang="vi-VN" sz="2000" b="1" i="0">
                <a:solidFill>
                  <a:schemeClr val="tx1">
                    <a:lumMod val="75000"/>
                    <a:lumOff val="25000"/>
                  </a:schemeClr>
                </a:solidFill>
              </a:rPr>
              <a:t>Cách sử dụng màu sắc</a:t>
            </a:r>
            <a:endParaRPr lang="en-US" sz="16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Rectangle 1"/>
          <p:cNvSpPr/>
          <p:nvPr userDrawn="1"/>
        </p:nvSpPr>
        <p:spPr>
          <a:xfrm>
            <a:off x="720693" y="4749808"/>
            <a:ext cx="587246" cy="58724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 userDrawn="1"/>
        </p:nvSpPr>
        <p:spPr>
          <a:xfrm>
            <a:off x="1419068" y="4749808"/>
            <a:ext cx="587246" cy="587246"/>
          </a:xfrm>
          <a:prstGeom prst="rect">
            <a:avLst/>
          </a:prstGeom>
          <a:solidFill>
            <a:srgbClr val="199D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 userDrawn="1"/>
        </p:nvSpPr>
        <p:spPr>
          <a:xfrm>
            <a:off x="2117443" y="4749808"/>
            <a:ext cx="587246" cy="587246"/>
          </a:xfrm>
          <a:prstGeom prst="rect">
            <a:avLst/>
          </a:prstGeom>
          <a:solidFill>
            <a:srgbClr val="46C4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 userDrawn="1"/>
        </p:nvSpPr>
        <p:spPr>
          <a:xfrm>
            <a:off x="2815818" y="4749808"/>
            <a:ext cx="587246" cy="587246"/>
          </a:xfrm>
          <a:prstGeom prst="rect">
            <a:avLst/>
          </a:prstGeom>
          <a:solidFill>
            <a:srgbClr val="49BD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 userDrawn="1"/>
        </p:nvSpPr>
        <p:spPr>
          <a:xfrm>
            <a:off x="3514193" y="4749808"/>
            <a:ext cx="587246" cy="587246"/>
          </a:xfrm>
          <a:prstGeom prst="rect">
            <a:avLst/>
          </a:prstGeom>
          <a:solidFill>
            <a:srgbClr val="80C6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 userDrawn="1"/>
        </p:nvSpPr>
        <p:spPr>
          <a:xfrm>
            <a:off x="4212567" y="4749808"/>
            <a:ext cx="587246" cy="587246"/>
          </a:xfrm>
          <a:prstGeom prst="rect">
            <a:avLst/>
          </a:prstGeom>
          <a:solidFill>
            <a:srgbClr val="A6C3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Diagram 4"/>
          <p:cNvGraphicFramePr/>
          <p:nvPr userDrawn="1">
            <p:extLst>
              <p:ext uri="{D42A27DB-BD31-4B8C-83A1-F6EECF244321}">
                <p14:modId xmlns:p14="http://schemas.microsoft.com/office/powerpoint/2010/main" val="608413784"/>
              </p:ext>
            </p:extLst>
          </p:nvPr>
        </p:nvGraphicFramePr>
        <p:xfrm>
          <a:off x="7247324" y="2245601"/>
          <a:ext cx="4568669" cy="36782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6458030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 userDrawn="1"/>
        </p:nvSpPr>
        <p:spPr>
          <a:xfrm>
            <a:off x="0" y="6516710"/>
            <a:ext cx="12191999" cy="3412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 userDrawn="1"/>
        </p:nvSpPr>
        <p:spPr>
          <a:xfrm>
            <a:off x="11377864" y="6516710"/>
            <a:ext cx="814135" cy="34129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377864" y="6516710"/>
            <a:ext cx="814135" cy="341290"/>
          </a:xfrm>
          <a:prstGeom prst="rect">
            <a:avLst/>
          </a:prstGeom>
        </p:spPr>
        <p:txBody>
          <a:bodyPr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63" y="6528140"/>
            <a:ext cx="1430682" cy="297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4285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4551" y="636608"/>
            <a:ext cx="5127449" cy="5880102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535681" y="3631335"/>
            <a:ext cx="7630857" cy="865277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defRPr sz="5400" b="1" i="0" baseline="0">
                <a:solidFill>
                  <a:srgbClr val="0070C0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vi-VN"/>
              <a:t>Tiêu đề một dòng</a:t>
            </a:r>
            <a:endParaRPr lang="en-US"/>
          </a:p>
        </p:txBody>
      </p:sp>
      <p:sp>
        <p:nvSpPr>
          <p:cNvPr id="12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35681" y="4578194"/>
            <a:ext cx="7630857" cy="1463781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2000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vi-VN"/>
              <a:t>Tiêu đề phụ bổ trợ nội dung cho tiêu đề chính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681" y="364658"/>
            <a:ext cx="3368448" cy="675001"/>
          </a:xfrm>
          <a:prstGeom prst="rect">
            <a:avLst/>
          </a:prstGeom>
        </p:spPr>
      </p:pic>
      <p:sp>
        <p:nvSpPr>
          <p:cNvPr id="20" name="Rectangle 19"/>
          <p:cNvSpPr/>
          <p:nvPr userDrawn="1"/>
        </p:nvSpPr>
        <p:spPr>
          <a:xfrm>
            <a:off x="611881" y="3289351"/>
            <a:ext cx="914670" cy="12257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 userDrawn="1"/>
        </p:nvSpPr>
        <p:spPr>
          <a:xfrm>
            <a:off x="0" y="6516710"/>
            <a:ext cx="12191999" cy="3412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63" y="6528140"/>
            <a:ext cx="1430682" cy="297402"/>
          </a:xfrm>
          <a:prstGeom prst="rect">
            <a:avLst/>
          </a:prstGeom>
        </p:spPr>
      </p:pic>
      <p:sp>
        <p:nvSpPr>
          <p:cNvPr id="36" name="Rectangle 35"/>
          <p:cNvSpPr/>
          <p:nvPr userDrawn="1"/>
        </p:nvSpPr>
        <p:spPr>
          <a:xfrm>
            <a:off x="11377864" y="6516710"/>
            <a:ext cx="814135" cy="34129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377864" y="6516710"/>
            <a:ext cx="814135" cy="341290"/>
          </a:xfrm>
          <a:prstGeom prst="rect">
            <a:avLst/>
          </a:prstGeom>
        </p:spPr>
        <p:txBody>
          <a:bodyPr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4220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535681" y="3631335"/>
            <a:ext cx="8684519" cy="865277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defRPr sz="5400" b="1" i="0" baseline="0">
                <a:solidFill>
                  <a:srgbClr val="0070C0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vi-VN"/>
              <a:t>Tiêu đề một dòng</a:t>
            </a:r>
            <a:endParaRPr lang="en-US"/>
          </a:p>
        </p:txBody>
      </p:sp>
      <p:sp>
        <p:nvSpPr>
          <p:cNvPr id="12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35681" y="4578194"/>
            <a:ext cx="8684519" cy="1463781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2000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vi-VN"/>
              <a:t>Tiêu đề phụ bổ trợ nội dung cho tiêu đề chính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681" y="364658"/>
            <a:ext cx="3368448" cy="675001"/>
          </a:xfrm>
          <a:prstGeom prst="rect">
            <a:avLst/>
          </a:prstGeom>
        </p:spPr>
      </p:pic>
      <p:sp>
        <p:nvSpPr>
          <p:cNvPr id="20" name="Rectangle 19"/>
          <p:cNvSpPr/>
          <p:nvPr userDrawn="1"/>
        </p:nvSpPr>
        <p:spPr>
          <a:xfrm>
            <a:off x="611881" y="3289351"/>
            <a:ext cx="914670" cy="12257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 userDrawn="1"/>
        </p:nvSpPr>
        <p:spPr>
          <a:xfrm>
            <a:off x="11072397" y="6516710"/>
            <a:ext cx="814135" cy="34129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1404" y="0"/>
            <a:ext cx="5380595" cy="6858000"/>
          </a:xfrm>
          <a:prstGeom prst="rect">
            <a:avLst/>
          </a:prstGeom>
        </p:spPr>
      </p:pic>
      <p:sp>
        <p:nvSpPr>
          <p:cNvPr id="3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72397" y="6516710"/>
            <a:ext cx="814135" cy="341290"/>
          </a:xfrm>
          <a:prstGeom prst="rect">
            <a:avLst/>
          </a:prstGeom>
        </p:spPr>
        <p:txBody>
          <a:bodyPr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8665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6516710"/>
            <a:ext cx="12191999" cy="3412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63" y="6528140"/>
            <a:ext cx="1430682" cy="297402"/>
          </a:xfrm>
          <a:prstGeom prst="rect">
            <a:avLst/>
          </a:prstGeom>
        </p:spPr>
      </p:pic>
      <p:sp>
        <p:nvSpPr>
          <p:cNvPr id="36" name="Rectangle 35"/>
          <p:cNvSpPr/>
          <p:nvPr userDrawn="1"/>
        </p:nvSpPr>
        <p:spPr>
          <a:xfrm>
            <a:off x="11072397" y="6516710"/>
            <a:ext cx="814135" cy="34129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1404" y="0"/>
            <a:ext cx="5380595" cy="6858000"/>
          </a:xfrm>
          <a:prstGeom prst="rect">
            <a:avLst/>
          </a:prstGeom>
        </p:spPr>
      </p:pic>
      <p:sp>
        <p:nvSpPr>
          <p:cNvPr id="3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72397" y="6516710"/>
            <a:ext cx="814135" cy="341290"/>
          </a:xfrm>
          <a:prstGeom prst="rect">
            <a:avLst/>
          </a:prstGeom>
        </p:spPr>
        <p:txBody>
          <a:bodyPr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535681" y="1013505"/>
            <a:ext cx="7630857" cy="561126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defRPr sz="4000" b="1" i="0" baseline="0">
                <a:solidFill>
                  <a:srgbClr val="0070C0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vi-VN"/>
              <a:t>Mục lục</a:t>
            </a:r>
            <a:endParaRPr 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630753" y="1685914"/>
            <a:ext cx="689008" cy="7322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 hasCustomPrompt="1"/>
          </p:nvPr>
        </p:nvSpPr>
        <p:spPr>
          <a:xfrm>
            <a:off x="534988" y="1903413"/>
            <a:ext cx="7631112" cy="4302125"/>
          </a:xfrm>
          <a:prstGeom prst="rect">
            <a:avLst/>
          </a:prstGeom>
        </p:spPr>
        <p:txBody>
          <a:bodyPr/>
          <a:lstStyle>
            <a:lvl1pPr marL="342900" indent="-342900">
              <a:buFont typeface="Wingdings" charset="2"/>
              <a:buChar char="v"/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buFont typeface="Wingdings" charset="2"/>
              <a:buChar char="§"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buFont typeface="Courier New" charset="0"/>
              <a:buChar char="o"/>
              <a:defRPr sz="1600"/>
            </a:lvl3pPr>
            <a:lvl4pPr marL="1600200" indent="-228600">
              <a:buFont typeface="Arial" charset="0"/>
              <a:buChar char="•"/>
              <a:defRPr sz="1600"/>
            </a:lvl4pPr>
            <a:lvl5pPr marL="2057400" indent="-228600">
              <a:buFont typeface="Arial" charset="0"/>
              <a:buChar char="•"/>
              <a:defRPr/>
            </a:lvl5pPr>
          </a:lstStyle>
          <a:p>
            <a:pPr lvl="0"/>
            <a:r>
              <a:rPr lang="vi-VN"/>
              <a:t>Nội dung cấp 1</a:t>
            </a:r>
          </a:p>
          <a:p>
            <a:pPr lvl="1"/>
            <a:r>
              <a:rPr lang="vi-VN"/>
              <a:t>Nội dung cấp 2</a:t>
            </a:r>
          </a:p>
          <a:p>
            <a:pPr lvl="2"/>
            <a:r>
              <a:rPr lang="vi-VN"/>
              <a:t>Nội dung cấp 3</a:t>
            </a:r>
          </a:p>
          <a:p>
            <a:pPr lvl="3"/>
            <a:r>
              <a:rPr lang="vi-VN"/>
              <a:t>Nội dung cấp 4</a:t>
            </a:r>
          </a:p>
          <a:p>
            <a:pPr lvl="1"/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3504900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75" r:id="rId2"/>
    <p:sldLayoutId id="2147483680" r:id="rId3"/>
    <p:sldLayoutId id="2147483683" r:id="rId4"/>
    <p:sldLayoutId id="2147483670" r:id="rId5"/>
    <p:sldLayoutId id="2147483674" r:id="rId6"/>
    <p:sldLayoutId id="2147483668" r:id="rId7"/>
    <p:sldLayoutId id="2147483677" r:id="rId8"/>
    <p:sldLayoutId id="2147483687" r:id="rId9"/>
    <p:sldLayoutId id="2147483650" r:id="rId10"/>
    <p:sldLayoutId id="2147483684" r:id="rId11"/>
    <p:sldLayoutId id="2147483672" r:id="rId12"/>
    <p:sldLayoutId id="2147483685" r:id="rId13"/>
    <p:sldLayoutId id="2147483688" r:id="rId14"/>
    <p:sldLayoutId id="2147483689" r:id="rId15"/>
    <p:sldLayoutId id="2147483690" r:id="rId16"/>
    <p:sldLayoutId id="2147483691" r:id="rId17"/>
    <p:sldLayoutId id="2147483681" r:id="rId18"/>
    <p:sldLayoutId id="2147483682" r:id="rId19"/>
    <p:sldLayoutId id="2147483692" r:id="rId20"/>
    <p:sldLayoutId id="2147483693" r:id="rId21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6" Type="http://schemas.openxmlformats.org/officeDocument/2006/relationships/comments" Target="../comments/comment3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5.xml"/><Relationship Id="rId13" Type="http://schemas.openxmlformats.org/officeDocument/2006/relationships/diagramData" Target="../diagrams/data6.xml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12" Type="http://schemas.microsoft.com/office/2007/relationships/diagramDrawing" Target="../diagrams/drawing5.xml"/><Relationship Id="rId17" Type="http://schemas.microsoft.com/office/2007/relationships/diagramDrawing" Target="../diagrams/drawing6.xml"/><Relationship Id="rId2" Type="http://schemas.openxmlformats.org/officeDocument/2006/relationships/notesSlide" Target="../notesSlides/notesSlide5.xml"/><Relationship Id="rId16" Type="http://schemas.openxmlformats.org/officeDocument/2006/relationships/diagramColors" Target="../diagrams/colors6.xml"/><Relationship Id="rId1" Type="http://schemas.openxmlformats.org/officeDocument/2006/relationships/slideLayout" Target="../slideLayouts/slideLayout10.xml"/><Relationship Id="rId6" Type="http://schemas.openxmlformats.org/officeDocument/2006/relationships/diagramColors" Target="../diagrams/colors4.xml"/><Relationship Id="rId11" Type="http://schemas.openxmlformats.org/officeDocument/2006/relationships/diagramColors" Target="../diagrams/colors5.xml"/><Relationship Id="rId5" Type="http://schemas.openxmlformats.org/officeDocument/2006/relationships/diagramQuickStyle" Target="../diagrams/quickStyle4.xml"/><Relationship Id="rId15" Type="http://schemas.openxmlformats.org/officeDocument/2006/relationships/diagramQuickStyle" Target="../diagrams/quickStyle6.xml"/><Relationship Id="rId10" Type="http://schemas.openxmlformats.org/officeDocument/2006/relationships/diagramQuickStyle" Target="../diagrams/quickStyle5.xml"/><Relationship Id="rId4" Type="http://schemas.openxmlformats.org/officeDocument/2006/relationships/diagramLayout" Target="../diagrams/layout4.xml"/><Relationship Id="rId9" Type="http://schemas.openxmlformats.org/officeDocument/2006/relationships/diagramLayout" Target="../diagrams/layout5.xml"/><Relationship Id="rId14" Type="http://schemas.openxmlformats.org/officeDocument/2006/relationships/diagramLayout" Target="../diagrams/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comments" Target="../comments/comment4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0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6" Type="http://schemas.openxmlformats.org/officeDocument/2006/relationships/comments" Target="../comments/comment5.xml"/><Relationship Id="rId5" Type="http://schemas.openxmlformats.org/officeDocument/2006/relationships/image" Target="../media/image20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comments" Target="../comments/comment6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7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comments" Target="../comments/comment7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9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4" Type="http://schemas.openxmlformats.org/officeDocument/2006/relationships/comments" Target="../comments/commen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comments" Target="../comments/comment1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0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Relationship Id="rId5" Type="http://schemas.openxmlformats.org/officeDocument/2006/relationships/comments" Target="../comments/comment9.xml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comments" Target="../comments/comment10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3.png"/><Relationship Id="rId5" Type="http://schemas.openxmlformats.org/officeDocument/2006/relationships/image" Target="../media/image34.png"/><Relationship Id="rId4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comments" Target="../comments/comment11.xml"/><Relationship Id="rId3" Type="http://schemas.openxmlformats.org/officeDocument/2006/relationships/image" Target="../media/image41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3.png"/><Relationship Id="rId5" Type="http://schemas.openxmlformats.org/officeDocument/2006/relationships/image" Target="../media/image34.png"/><Relationship Id="rId4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comments" Target="../comments/comment2.xml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1088" y="2955829"/>
            <a:ext cx="11166324" cy="865277"/>
          </a:xfrm>
        </p:spPr>
        <p:txBody>
          <a:bodyPr lIns="91440" tIns="45720" rIns="91440" bIns="45720" anchor="b">
            <a:noAutofit/>
          </a:bodyPr>
          <a:lstStyle/>
          <a:p>
            <a:pPr algn="ctr"/>
            <a:r>
              <a:rPr lang="en-US" sz="4400" dirty="0">
                <a:latin typeface="Arial"/>
                <a:cs typeface="Arial"/>
              </a:rPr>
              <a:t>ONE Link 1.1 – Concept </a:t>
            </a:r>
            <a:r>
              <a:rPr lang="en-US" sz="4400" dirty="0" err="1">
                <a:latin typeface="Arial"/>
                <a:cs typeface="Arial"/>
              </a:rPr>
              <a:t>Sản</a:t>
            </a:r>
            <a:r>
              <a:rPr lang="en-US" sz="4400" dirty="0">
                <a:latin typeface="Arial"/>
                <a:cs typeface="Arial"/>
              </a:rPr>
              <a:t> </a:t>
            </a:r>
            <a:r>
              <a:rPr lang="en-US" sz="4400" dirty="0" err="1">
                <a:latin typeface="Arial"/>
                <a:cs typeface="Arial"/>
              </a:rPr>
              <a:t>phẩm</a:t>
            </a:r>
            <a:endParaRPr lang="en-US" sz="4400" dirty="0">
              <a:latin typeface="Arial"/>
              <a:cs typeface="Arial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1372" y="4412908"/>
            <a:ext cx="11166325" cy="449666"/>
          </a:xfrm>
        </p:spPr>
        <p:txBody>
          <a:bodyPr/>
          <a:lstStyle/>
          <a:p>
            <a:pPr algn="r"/>
            <a:r>
              <a:rPr lang="en-US" dirty="0"/>
              <a:t>STC, 09/2022</a:t>
            </a:r>
          </a:p>
        </p:txBody>
      </p:sp>
    </p:spTree>
    <p:extLst>
      <p:ext uri="{BB962C8B-B14F-4D97-AF65-F5344CB8AC3E}">
        <p14:creationId xmlns:p14="http://schemas.microsoft.com/office/powerpoint/2010/main" val="225570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ABB984-EA27-9F4B-578B-975DD72CDA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1C7F79-0963-074F-7DA5-0C0D6E0E4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>
            <a:normAutofit/>
          </a:bodyPr>
          <a:lstStyle/>
          <a:p>
            <a:r>
              <a:rPr lang="en-US" sz="3100" b="0" dirty="0">
                <a:latin typeface="Arial"/>
                <a:cs typeface="Arial"/>
              </a:rPr>
              <a:t>Quick Setup - </a:t>
            </a:r>
            <a:r>
              <a:rPr lang="en-US" sz="3100" b="0" dirty="0" err="1">
                <a:latin typeface="Arial"/>
                <a:cs typeface="Arial"/>
              </a:rPr>
              <a:t>Thiết</a:t>
            </a:r>
            <a:r>
              <a:rPr lang="en-US" sz="3100" b="0" dirty="0">
                <a:latin typeface="Arial"/>
                <a:cs typeface="Arial"/>
              </a:rPr>
              <a:t> </a:t>
            </a:r>
            <a:r>
              <a:rPr lang="en-US" sz="3100" b="0" dirty="0" err="1">
                <a:latin typeface="Arial"/>
                <a:cs typeface="Arial"/>
              </a:rPr>
              <a:t>lập</a:t>
            </a:r>
            <a:r>
              <a:rPr lang="en-US" sz="3100" b="0" dirty="0">
                <a:latin typeface="Arial"/>
                <a:cs typeface="Arial"/>
              </a:rPr>
              <a:t> </a:t>
            </a:r>
            <a:r>
              <a:rPr lang="en-US" sz="3100" b="0" dirty="0" err="1">
                <a:latin typeface="Arial"/>
                <a:cs typeface="Arial"/>
              </a:rPr>
              <a:t>nhanh</a:t>
            </a:r>
            <a:r>
              <a:rPr lang="en-US" sz="3100" b="0" dirty="0">
                <a:latin typeface="Arial"/>
                <a:cs typeface="Arial"/>
              </a:rPr>
              <a:t> </a:t>
            </a:r>
            <a:r>
              <a:rPr lang="en-US" sz="3100" b="0" dirty="0" err="1">
                <a:latin typeface="Arial"/>
                <a:cs typeface="Arial"/>
              </a:rPr>
              <a:t>cấu</a:t>
            </a:r>
            <a:r>
              <a:rPr lang="en-US" sz="3100" b="0" dirty="0">
                <a:latin typeface="Arial"/>
                <a:cs typeface="Arial"/>
              </a:rPr>
              <a:t> hình</a:t>
            </a:r>
            <a:endParaRPr lang="en-US" b="0" dirty="0">
              <a:latin typeface="Arial"/>
              <a:cs typeface="Arial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Cho </a:t>
            </a:r>
            <a:r>
              <a:rPr lang="en-US" dirty="0" err="1"/>
              <a:t>phép</a:t>
            </a:r>
            <a:r>
              <a:rPr lang="en-US" dirty="0"/>
              <a:t> </a:t>
            </a:r>
            <a:r>
              <a:rPr lang="en-US" dirty="0" err="1"/>
              <a:t>cấu</a:t>
            </a:r>
            <a:r>
              <a:rPr lang="en-US" dirty="0"/>
              <a:t> hình </a:t>
            </a:r>
            <a:r>
              <a:rPr lang="en-US" dirty="0" err="1"/>
              <a:t>nhanh</a:t>
            </a:r>
            <a:r>
              <a:rPr lang="en-US" dirty="0"/>
              <a:t> </a:t>
            </a:r>
            <a:r>
              <a:rPr lang="en-US" dirty="0" err="1"/>
              <a:t>mạng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Mesh</a:t>
            </a:r>
          </a:p>
          <a:p>
            <a:r>
              <a:rPr lang="en-US" dirty="0" err="1"/>
              <a:t>Cần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lập</a:t>
            </a:r>
            <a:r>
              <a:rPr lang="en-US" dirty="0"/>
              <a:t> </a:t>
            </a:r>
            <a:r>
              <a:rPr lang="en-US" dirty="0" err="1"/>
              <a:t>mạng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Mesh để có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truy</a:t>
            </a:r>
            <a:r>
              <a:rPr lang="en-US" dirty="0"/>
              <a:t> </a:t>
            </a:r>
            <a:r>
              <a:rPr lang="en-US" dirty="0" err="1"/>
              <a:t>cập</a:t>
            </a:r>
            <a:r>
              <a:rPr lang="en-US" dirty="0"/>
              <a:t> các </a:t>
            </a:r>
            <a:r>
              <a:rPr lang="en-US" dirty="0" err="1"/>
              <a:t>cấu</a:t>
            </a:r>
            <a:r>
              <a:rPr lang="en-US" dirty="0"/>
              <a:t> hình </a:t>
            </a:r>
            <a:r>
              <a:rPr lang="en-US" dirty="0" err="1"/>
              <a:t>khác</a:t>
            </a:r>
            <a:endParaRPr lang="en-US" dirty="0"/>
          </a:p>
          <a:p>
            <a:r>
              <a:rPr lang="en-US" dirty="0" err="1"/>
              <a:t>Trường</a:t>
            </a:r>
            <a:r>
              <a:rPr lang="en-US" dirty="0"/>
              <a:t> hợp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Mesh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lập</a:t>
            </a:r>
            <a:r>
              <a:rPr lang="en-US" dirty="0"/>
              <a:t> lần đầu </a:t>
            </a:r>
            <a:r>
              <a:rPr lang="en-US" dirty="0" err="1"/>
              <a:t>bắt</a:t>
            </a:r>
            <a:r>
              <a:rPr lang="en-US" dirty="0"/>
              <a:t> </a:t>
            </a:r>
            <a:r>
              <a:rPr lang="en-US" dirty="0" err="1"/>
              <a:t>buộc</a:t>
            </a:r>
            <a:r>
              <a:rPr lang="en-US" dirty="0"/>
              <a:t> </a:t>
            </a:r>
            <a:r>
              <a:rPr lang="en-US" dirty="0" err="1"/>
              <a:t>chọn</a:t>
            </a:r>
            <a:r>
              <a:rPr lang="en-US" dirty="0"/>
              <a:t> tính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cấu</a:t>
            </a:r>
            <a:r>
              <a:rPr lang="en-US" dirty="0"/>
              <a:t> hình </a:t>
            </a:r>
            <a:r>
              <a:rPr lang="en-US" dirty="0" err="1"/>
              <a:t>nhanh</a:t>
            </a:r>
            <a:endParaRPr lang="en-US" dirty="0"/>
          </a:p>
          <a:p>
            <a:r>
              <a:rPr lang="en-US" dirty="0"/>
              <a:t>Các </a:t>
            </a:r>
            <a:r>
              <a:rPr lang="en-US" dirty="0" err="1"/>
              <a:t>trường</a:t>
            </a:r>
            <a:r>
              <a:rPr lang="en-US" dirty="0"/>
              <a:t> hợp </a:t>
            </a:r>
            <a:r>
              <a:rPr lang="en-US" dirty="0" err="1"/>
              <a:t>cấu</a:t>
            </a:r>
            <a:r>
              <a:rPr lang="en-US" dirty="0"/>
              <a:t> hình </a:t>
            </a:r>
            <a:r>
              <a:rPr lang="en-US" dirty="0" err="1"/>
              <a:t>nhanh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Mesh</a:t>
            </a:r>
          </a:p>
          <a:p>
            <a:pPr lvl="1"/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Mesh </a:t>
            </a:r>
            <a:r>
              <a:rPr lang="en-US" dirty="0" err="1"/>
              <a:t>cấu</a:t>
            </a:r>
            <a:r>
              <a:rPr lang="en-US" dirty="0"/>
              <a:t> hình lần đầu: </a:t>
            </a:r>
            <a:r>
              <a:rPr lang="en-US" dirty="0" err="1"/>
              <a:t>Cần</a:t>
            </a:r>
            <a:r>
              <a:rPr lang="en-US" dirty="0"/>
              <a:t> </a:t>
            </a:r>
            <a:r>
              <a:rPr lang="en-US" dirty="0" err="1"/>
              <a:t>thao</a:t>
            </a:r>
            <a:r>
              <a:rPr lang="en-US" dirty="0"/>
              <a:t> </a:t>
            </a:r>
            <a:r>
              <a:rPr lang="en-US" dirty="0" err="1"/>
              <a:t>tác</a:t>
            </a:r>
            <a:r>
              <a:rPr lang="en-US" dirty="0"/>
              <a:t> </a:t>
            </a:r>
            <a:r>
              <a:rPr lang="en-US" dirty="0" err="1"/>
              <a:t>đầy</a:t>
            </a:r>
            <a:r>
              <a:rPr lang="en-US" dirty="0"/>
              <a:t> </a:t>
            </a:r>
            <a:r>
              <a:rPr lang="en-US" dirty="0" err="1"/>
              <a:t>đủ</a:t>
            </a:r>
            <a:r>
              <a:rPr lang="en-US" dirty="0"/>
              <a:t> các </a:t>
            </a:r>
            <a:r>
              <a:rPr lang="en-US" dirty="0" err="1"/>
              <a:t>bước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lập</a:t>
            </a:r>
            <a:r>
              <a:rPr lang="en-US" dirty="0"/>
              <a:t>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cấu</a:t>
            </a:r>
            <a:r>
              <a:rPr lang="en-US" dirty="0"/>
              <a:t> hình </a:t>
            </a:r>
            <a:r>
              <a:rPr lang="en-US" dirty="0" err="1"/>
              <a:t>nhanh</a:t>
            </a:r>
            <a:endParaRPr lang="en-US" dirty="0"/>
          </a:p>
          <a:p>
            <a:pPr lvl="1"/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Mesh </a:t>
            </a:r>
            <a:r>
              <a:rPr lang="en-US" dirty="0" err="1"/>
              <a:t>đã</a:t>
            </a:r>
            <a:r>
              <a:rPr lang="en-US" dirty="0"/>
              <a:t> </a:t>
            </a:r>
            <a:r>
              <a:rPr lang="en-US" dirty="0" err="1"/>
              <a:t>cấu</a:t>
            </a:r>
            <a:r>
              <a:rPr lang="en-US" dirty="0"/>
              <a:t> hình: </a:t>
            </a:r>
            <a:r>
              <a:rPr lang="en-US" dirty="0" err="1"/>
              <a:t>Hiển</a:t>
            </a:r>
            <a:r>
              <a:rPr lang="en-US" dirty="0"/>
              <a:t> </a:t>
            </a:r>
            <a:r>
              <a:rPr lang="en-US" dirty="0" err="1"/>
              <a:t>thị</a:t>
            </a:r>
            <a:r>
              <a:rPr lang="en-US" dirty="0"/>
              <a:t> các thông tin </a:t>
            </a:r>
            <a:r>
              <a:rPr lang="en-US" dirty="0" err="1"/>
              <a:t>đã</a:t>
            </a:r>
            <a:r>
              <a:rPr lang="en-US" dirty="0"/>
              <a:t> </a:t>
            </a:r>
            <a:r>
              <a:rPr lang="en-US" dirty="0" err="1"/>
              <a:t>cấu</a:t>
            </a:r>
            <a:r>
              <a:rPr lang="en-US" dirty="0"/>
              <a:t> hình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60250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0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E2199277-0BEF-398D-4E4A-7F023D1A3F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3400" y="2510817"/>
            <a:ext cx="3591232" cy="370449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3C1EF80-0750-0AD3-B4D7-64C5273FCD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3400" y="2510503"/>
            <a:ext cx="3591232" cy="370512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C31F0C4-49FF-CBBB-5670-17BE47C5FE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3626" y="2505629"/>
            <a:ext cx="3640393" cy="371487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ABB984-EA27-9F4B-578B-975DD72CDA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1C7F79-0963-074F-7DA5-0C0D6E0E4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>
            <a:normAutofit/>
          </a:bodyPr>
          <a:lstStyle/>
          <a:p>
            <a:r>
              <a:rPr lang="en-US" sz="3100" b="0" dirty="0">
                <a:latin typeface="Arial"/>
                <a:cs typeface="Arial"/>
              </a:rPr>
              <a:t>Quick Setup - </a:t>
            </a:r>
            <a:r>
              <a:rPr lang="en-US" sz="3100" b="0" dirty="0" err="1">
                <a:latin typeface="Arial"/>
                <a:cs typeface="Arial"/>
              </a:rPr>
              <a:t>Chọn</a:t>
            </a:r>
            <a:r>
              <a:rPr lang="en-US" sz="3100" b="0" dirty="0">
                <a:latin typeface="Arial"/>
                <a:cs typeface="Arial"/>
              </a:rPr>
              <a:t> chế độ Mesh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1B73AD2-5F0B-00E9-D963-EC593EEAC2A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err="1"/>
              <a:t>Chọn</a:t>
            </a:r>
            <a:r>
              <a:rPr lang="en-US" dirty="0"/>
              <a:t> chế độ </a:t>
            </a:r>
            <a:r>
              <a:rPr lang="en-US" dirty="0" err="1"/>
              <a:t>cấu</a:t>
            </a:r>
            <a:r>
              <a:rPr lang="en-US" dirty="0"/>
              <a:t> hình </a:t>
            </a:r>
            <a:r>
              <a:rPr lang="en-US" dirty="0" err="1"/>
              <a:t>cho</a:t>
            </a:r>
            <a:r>
              <a:rPr lang="en-US" dirty="0"/>
              <a:t> Mesh, </a:t>
            </a:r>
            <a:r>
              <a:rPr lang="en-US" dirty="0" err="1"/>
              <a:t>sau</a:t>
            </a:r>
            <a:r>
              <a:rPr lang="en-US" dirty="0"/>
              <a:t>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chọn</a:t>
            </a:r>
            <a:r>
              <a:rPr lang="en-US" dirty="0"/>
              <a:t> di chuyển </a:t>
            </a:r>
            <a:r>
              <a:rPr lang="en-US" dirty="0" err="1"/>
              <a:t>đến</a:t>
            </a:r>
            <a:r>
              <a:rPr lang="en-US" dirty="0"/>
              <a:t> </a:t>
            </a:r>
            <a:r>
              <a:rPr lang="en-US" dirty="0" err="1"/>
              <a:t>màn</a:t>
            </a:r>
            <a:r>
              <a:rPr lang="en-US" dirty="0"/>
              <a:t> hình </a:t>
            </a:r>
            <a:r>
              <a:rPr lang="en-US" dirty="0" err="1"/>
              <a:t>hướng</a:t>
            </a:r>
            <a:r>
              <a:rPr lang="en-US" dirty="0"/>
              <a:t> </a:t>
            </a:r>
            <a:r>
              <a:rPr lang="en-US" dirty="0" err="1"/>
              <a:t>dẫn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tương </a:t>
            </a:r>
            <a:r>
              <a:rPr lang="en-US" dirty="0" err="1"/>
              <a:t>ứng</a:t>
            </a:r>
            <a:endParaRPr lang="en-US" dirty="0"/>
          </a:p>
          <a:p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Mesh </a:t>
            </a:r>
            <a:r>
              <a:rPr lang="en-US" dirty="0" err="1"/>
              <a:t>đã</a:t>
            </a:r>
            <a:r>
              <a:rPr lang="en-US" dirty="0"/>
              <a:t> </a:t>
            </a:r>
            <a:r>
              <a:rPr lang="en-US" dirty="0" err="1"/>
              <a:t>cấu</a:t>
            </a:r>
            <a:r>
              <a:rPr lang="en-US" dirty="0"/>
              <a:t> hình tự </a:t>
            </a:r>
            <a:r>
              <a:rPr lang="en-US" dirty="0" err="1"/>
              <a:t>động</a:t>
            </a:r>
            <a:r>
              <a:rPr lang="en-US" dirty="0"/>
              <a:t> </a:t>
            </a:r>
            <a:r>
              <a:rPr lang="en-US" dirty="0" err="1"/>
              <a:t>tích</a:t>
            </a:r>
            <a:r>
              <a:rPr lang="en-US" dirty="0"/>
              <a:t> </a:t>
            </a:r>
            <a:r>
              <a:rPr lang="en-US" dirty="0" err="1"/>
              <a:t>chọn</a:t>
            </a:r>
            <a:r>
              <a:rPr lang="en-US" dirty="0"/>
              <a:t> </a:t>
            </a:r>
            <a:r>
              <a:rPr lang="en-US" dirty="0" err="1"/>
              <a:t>cấu</a:t>
            </a:r>
            <a:r>
              <a:rPr lang="en-US" dirty="0"/>
              <a:t> hình </a:t>
            </a:r>
            <a:r>
              <a:rPr lang="en-US" dirty="0" err="1"/>
              <a:t>đã</a:t>
            </a:r>
            <a:r>
              <a:rPr lang="en-US" dirty="0"/>
              <a:t> </a:t>
            </a:r>
            <a:r>
              <a:rPr lang="en-US" dirty="0" err="1"/>
              <a:t>lưu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E192DA-92FE-9B29-D0BA-9A979C941646}"/>
              </a:ext>
            </a:extLst>
          </p:cNvPr>
          <p:cNvSpPr txBox="1"/>
          <p:nvPr/>
        </p:nvSpPr>
        <p:spPr>
          <a:xfrm>
            <a:off x="660069" y="5668833"/>
            <a:ext cx="2736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Ethernet – Router/Bridge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2F66F00-A9BE-9C77-A712-A43D2D0A3540}"/>
              </a:ext>
            </a:extLst>
          </p:cNvPr>
          <p:cNvSpPr txBox="1"/>
          <p:nvPr/>
        </p:nvSpPr>
        <p:spPr>
          <a:xfrm>
            <a:off x="4908893" y="5703383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Ethernet – Repeater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F923D20-1E8F-ACFD-7000-6A4BF8569DB2}"/>
              </a:ext>
            </a:extLst>
          </p:cNvPr>
          <p:cNvSpPr txBox="1"/>
          <p:nvPr/>
        </p:nvSpPr>
        <p:spPr>
          <a:xfrm>
            <a:off x="8878771" y="5668833"/>
            <a:ext cx="2488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Ethernet Mesh – ONT</a:t>
            </a:r>
          </a:p>
        </p:txBody>
      </p:sp>
    </p:spTree>
    <p:extLst>
      <p:ext uri="{BB962C8B-B14F-4D97-AF65-F5344CB8AC3E}">
        <p14:creationId xmlns:p14="http://schemas.microsoft.com/office/powerpoint/2010/main" val="30692124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ABB984-EA27-9F4B-578B-975DD72CDA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1C7F79-0963-074F-7DA5-0C0D6E0E4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>
            <a:normAutofit/>
          </a:bodyPr>
          <a:lstStyle/>
          <a:p>
            <a:r>
              <a:rPr lang="en-US" sz="3100" b="0" dirty="0">
                <a:latin typeface="Arial"/>
                <a:cs typeface="Arial"/>
              </a:rPr>
              <a:t>Quick Setup - </a:t>
            </a:r>
            <a:r>
              <a:rPr lang="en-US" sz="3100" b="0" dirty="0" err="1">
                <a:latin typeface="Arial"/>
                <a:cs typeface="Arial"/>
              </a:rPr>
              <a:t>Chọn</a:t>
            </a:r>
            <a:r>
              <a:rPr lang="en-US" sz="3100" b="0" dirty="0">
                <a:latin typeface="Arial"/>
                <a:cs typeface="Arial"/>
              </a:rPr>
              <a:t> chế độ Mesh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E192DA-92FE-9B29-D0BA-9A979C941646}"/>
              </a:ext>
            </a:extLst>
          </p:cNvPr>
          <p:cNvSpPr txBox="1"/>
          <p:nvPr/>
        </p:nvSpPr>
        <p:spPr>
          <a:xfrm>
            <a:off x="281379" y="1693309"/>
            <a:ext cx="2736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Ethernet – Router/Bridge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2F66F00-A9BE-9C77-A712-A43D2D0A3540}"/>
              </a:ext>
            </a:extLst>
          </p:cNvPr>
          <p:cNvSpPr txBox="1"/>
          <p:nvPr/>
        </p:nvSpPr>
        <p:spPr>
          <a:xfrm>
            <a:off x="240826" y="3725805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Ethernet – Repeater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F923D20-1E8F-ACFD-7000-6A4BF8569DB2}"/>
              </a:ext>
            </a:extLst>
          </p:cNvPr>
          <p:cNvSpPr txBox="1"/>
          <p:nvPr/>
        </p:nvSpPr>
        <p:spPr>
          <a:xfrm>
            <a:off x="281379" y="5296484"/>
            <a:ext cx="2488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Ethernet Mesh – ONT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CDBAD8DB-DB5B-9A90-3E4A-5FAF448AAD4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83692700"/>
              </p:ext>
            </p:extLst>
          </p:nvPr>
        </p:nvGraphicFramePr>
        <p:xfrm>
          <a:off x="3249864" y="762563"/>
          <a:ext cx="8128000" cy="22282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F8F4F4ED-CEA3-D96E-5F26-AE8706F9264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3215404"/>
              </p:ext>
            </p:extLst>
          </p:nvPr>
        </p:nvGraphicFramePr>
        <p:xfrm>
          <a:off x="2841827" y="2796335"/>
          <a:ext cx="9222509" cy="22282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97289C90-0246-98D0-A333-D110D47DAC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53634314"/>
              </p:ext>
            </p:extLst>
          </p:nvPr>
        </p:nvGraphicFramePr>
        <p:xfrm>
          <a:off x="2841827" y="4567553"/>
          <a:ext cx="4341799" cy="18271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1D6F2A9C-3DFB-9A5A-476C-4E31E5121199}"/>
              </a:ext>
            </a:extLst>
          </p:cNvPr>
          <p:cNvSpPr/>
          <p:nvPr/>
        </p:nvSpPr>
        <p:spPr>
          <a:xfrm>
            <a:off x="471055" y="2161309"/>
            <a:ext cx="2092337" cy="1476793"/>
          </a:xfrm>
          <a:custGeom>
            <a:avLst/>
            <a:gdLst>
              <a:gd name="connsiteX0" fmla="*/ 1386901 w 1749256"/>
              <a:gd name="connsiteY0" fmla="*/ 0 h 1264357"/>
              <a:gd name="connsiteX1" fmla="*/ 1673228 w 1749256"/>
              <a:gd name="connsiteY1" fmla="*/ 99277 h 1264357"/>
              <a:gd name="connsiteX2" fmla="*/ 1749256 w 1749256"/>
              <a:gd name="connsiteY2" fmla="*/ 99277 h 1264357"/>
              <a:gd name="connsiteX3" fmla="*/ 1749256 w 1749256"/>
              <a:gd name="connsiteY3" fmla="*/ 703393 h 1264357"/>
              <a:gd name="connsiteX4" fmla="*/ 1749256 w 1749256"/>
              <a:gd name="connsiteY4" fmla="*/ 962300 h 1264357"/>
              <a:gd name="connsiteX5" fmla="*/ 1749256 w 1749256"/>
              <a:gd name="connsiteY5" fmla="*/ 1134904 h 1264357"/>
              <a:gd name="connsiteX6" fmla="*/ 728857 w 1749256"/>
              <a:gd name="connsiteY6" fmla="*/ 1134904 h 1264357"/>
              <a:gd name="connsiteX7" fmla="*/ 510205 w 1749256"/>
              <a:gd name="connsiteY7" fmla="*/ 1264357 h 1264357"/>
              <a:gd name="connsiteX8" fmla="*/ 291543 w 1749256"/>
              <a:gd name="connsiteY8" fmla="*/ 1134904 h 1264357"/>
              <a:gd name="connsiteX9" fmla="*/ 0 w 1749256"/>
              <a:gd name="connsiteY9" fmla="*/ 1134904 h 1264357"/>
              <a:gd name="connsiteX10" fmla="*/ 0 w 1749256"/>
              <a:gd name="connsiteY10" fmla="*/ 962300 h 1264357"/>
              <a:gd name="connsiteX11" fmla="*/ 0 w 1749256"/>
              <a:gd name="connsiteY11" fmla="*/ 703393 h 1264357"/>
              <a:gd name="connsiteX12" fmla="*/ 0 w 1749256"/>
              <a:gd name="connsiteY12" fmla="*/ 99277 h 1264357"/>
              <a:gd name="connsiteX13" fmla="*/ 291543 w 1749256"/>
              <a:gd name="connsiteY13" fmla="*/ 99277 h 1264357"/>
              <a:gd name="connsiteX14" fmla="*/ 728857 w 1749256"/>
              <a:gd name="connsiteY14" fmla="*/ 99277 h 1264357"/>
              <a:gd name="connsiteX15" fmla="*/ 1100574 w 1749256"/>
              <a:gd name="connsiteY15" fmla="*/ 99277 h 1264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749256" h="1264357">
                <a:moveTo>
                  <a:pt x="1386901" y="0"/>
                </a:moveTo>
                <a:lnTo>
                  <a:pt x="1673228" y="99277"/>
                </a:lnTo>
                <a:lnTo>
                  <a:pt x="1749256" y="99277"/>
                </a:lnTo>
                <a:lnTo>
                  <a:pt x="1749256" y="703393"/>
                </a:lnTo>
                <a:lnTo>
                  <a:pt x="1749256" y="962300"/>
                </a:lnTo>
                <a:lnTo>
                  <a:pt x="1749256" y="1134904"/>
                </a:lnTo>
                <a:lnTo>
                  <a:pt x="728857" y="1134904"/>
                </a:lnTo>
                <a:lnTo>
                  <a:pt x="510205" y="1264357"/>
                </a:lnTo>
                <a:lnTo>
                  <a:pt x="291543" y="1134904"/>
                </a:lnTo>
                <a:lnTo>
                  <a:pt x="0" y="1134904"/>
                </a:lnTo>
                <a:lnTo>
                  <a:pt x="0" y="962300"/>
                </a:lnTo>
                <a:lnTo>
                  <a:pt x="0" y="703393"/>
                </a:lnTo>
                <a:lnTo>
                  <a:pt x="0" y="99277"/>
                </a:lnTo>
                <a:lnTo>
                  <a:pt x="291543" y="99277"/>
                </a:lnTo>
                <a:lnTo>
                  <a:pt x="728857" y="99277"/>
                </a:lnTo>
                <a:lnTo>
                  <a:pt x="1100574" y="99277"/>
                </a:lnTo>
                <a:close/>
              </a:path>
            </a:pathLst>
          </a:cu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App</a:t>
            </a:r>
            <a:r>
              <a:rPr kumimoji="0" lang="vi-V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kumimoji="0" lang="vi-V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gửi</a:t>
            </a:r>
            <a:r>
              <a:rPr kumimoji="0" lang="vi-V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thông tin </a:t>
            </a:r>
            <a:r>
              <a:rPr kumimoji="0" lang="vi-V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xuống</a:t>
            </a:r>
            <a:r>
              <a:rPr kumimoji="0" lang="vi-V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kumimoji="0" lang="vi-V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thiết</a:t>
            </a:r>
            <a:r>
              <a:rPr kumimoji="0" lang="vi-V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kumimoji="0" lang="vi-V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bị</a:t>
            </a:r>
            <a:r>
              <a:rPr kumimoji="0" lang="vi-V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kumimoji="0" lang="vi-V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để</a:t>
            </a:r>
            <a:r>
              <a:rPr kumimoji="0" lang="vi-V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kumimoji="0" lang="vi-V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thiết</a:t>
            </a:r>
            <a:r>
              <a:rPr kumimoji="0" lang="vi-V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kumimoji="0" lang="vi-V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bị</a:t>
            </a:r>
            <a:r>
              <a:rPr kumimoji="0" lang="vi-V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kumimoji="0" lang="vi-V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tắt</a:t>
            </a:r>
            <a:r>
              <a:rPr kumimoji="0" lang="vi-V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kumimoji="0" lang="vi-V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đồng</a:t>
            </a:r>
            <a:r>
              <a:rPr kumimoji="0" lang="vi-V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kumimoji="0" lang="vi-V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bộ</a:t>
            </a:r>
            <a:r>
              <a:rPr kumimoji="0" lang="vi-V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kumimoji="0" lang="vi-V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cấu</a:t>
            </a:r>
            <a:r>
              <a:rPr kumimoji="0" lang="vi-V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kumimoji="0" lang="vi-V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hình</a:t>
            </a:r>
            <a:r>
              <a:rPr kumimoji="0" lang="vi-V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kumimoji="0" lang="vi-V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và</a:t>
            </a:r>
            <a:r>
              <a:rPr kumimoji="0" lang="vi-V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kumimoji="0" lang="vi-V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nhận</a:t>
            </a:r>
            <a:r>
              <a:rPr kumimoji="0" lang="vi-V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kumimoji="0" lang="vi-V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được</a:t>
            </a:r>
            <a:r>
              <a:rPr kumimoji="0" lang="vi-V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kumimoji="0" lang="vi-V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phản</a:t>
            </a:r>
            <a:r>
              <a:rPr kumimoji="0" lang="vi-V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kumimoji="0" lang="vi-V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hồi</a:t>
            </a:r>
            <a:r>
              <a:rPr kumimoji="0" lang="vi-V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kumimoji="0" lang="vi-V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thành</a:t>
            </a:r>
            <a:r>
              <a:rPr kumimoji="0" lang="vi-V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công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46164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ABB984-EA27-9F4B-578B-975DD72CDA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1C7F79-0963-074F-7DA5-0C0D6E0E4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>
            <a:normAutofit/>
          </a:bodyPr>
          <a:lstStyle/>
          <a:p>
            <a:r>
              <a:rPr lang="en-US" sz="3100" b="0" dirty="0">
                <a:latin typeface="Arial"/>
                <a:cs typeface="Arial"/>
              </a:rPr>
              <a:t>Quick Setup - Ethernet Router/Bridge</a:t>
            </a:r>
          </a:p>
        </p:txBody>
      </p:sp>
      <p:sp>
        <p:nvSpPr>
          <p:cNvPr id="7" name="Content Placehold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hiển</a:t>
            </a:r>
            <a:r>
              <a:rPr lang="en-US" dirty="0"/>
              <a:t> </a:t>
            </a:r>
            <a:r>
              <a:rPr lang="en-US" dirty="0" err="1"/>
              <a:t>thị</a:t>
            </a:r>
            <a:r>
              <a:rPr lang="en-US" dirty="0"/>
              <a:t> các thông tin </a:t>
            </a:r>
            <a:r>
              <a:rPr lang="en-US" dirty="0" err="1"/>
              <a:t>đã</a:t>
            </a:r>
            <a:r>
              <a:rPr lang="en-US" dirty="0"/>
              <a:t> </a:t>
            </a:r>
            <a:r>
              <a:rPr lang="en-US" dirty="0" err="1"/>
              <a:t>cấu</a:t>
            </a:r>
            <a:r>
              <a:rPr lang="en-US" dirty="0"/>
              <a:t> hình </a:t>
            </a:r>
            <a:r>
              <a:rPr lang="en-US" dirty="0" err="1"/>
              <a:t>sau</a:t>
            </a:r>
            <a:r>
              <a:rPr lang="en-US" dirty="0"/>
              <a:t>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đã</a:t>
            </a:r>
            <a:r>
              <a:rPr lang="en-US" dirty="0"/>
              <a:t> </a:t>
            </a:r>
            <a:r>
              <a:rPr lang="en-US" dirty="0" err="1"/>
              <a:t>nhập</a:t>
            </a:r>
            <a:endParaRPr lang="en-US" dirty="0"/>
          </a:p>
          <a:p>
            <a:r>
              <a:rPr lang="en-US" dirty="0"/>
              <a:t>Sau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hoàn</a:t>
            </a:r>
            <a:r>
              <a:rPr lang="en-US" dirty="0"/>
              <a:t> </a:t>
            </a:r>
            <a:r>
              <a:rPr lang="en-US" dirty="0" err="1"/>
              <a:t>tất</a:t>
            </a:r>
            <a:r>
              <a:rPr lang="en-US" dirty="0"/>
              <a:t> </a:t>
            </a:r>
            <a:r>
              <a:rPr lang="en-US" dirty="0" err="1"/>
              <a:t>cấu</a:t>
            </a:r>
            <a:r>
              <a:rPr lang="en-US" dirty="0"/>
              <a:t> hình di chuyển </a:t>
            </a:r>
            <a:r>
              <a:rPr lang="en-US" dirty="0" err="1"/>
              <a:t>đến</a:t>
            </a:r>
            <a:r>
              <a:rPr lang="en-US" dirty="0"/>
              <a:t> </a:t>
            </a:r>
            <a:r>
              <a:rPr lang="en-US" dirty="0" err="1"/>
              <a:t>màn</a:t>
            </a:r>
            <a:r>
              <a:rPr lang="en-US" dirty="0"/>
              <a:t> hình </a:t>
            </a:r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mạng</a:t>
            </a:r>
            <a:r>
              <a:rPr lang="en-US" dirty="0"/>
              <a:t> </a:t>
            </a:r>
            <a:r>
              <a:rPr lang="en-US" dirty="0" err="1"/>
              <a:t>cấu</a:t>
            </a:r>
            <a:r>
              <a:rPr lang="en-US" dirty="0"/>
              <a:t> hình </a:t>
            </a:r>
            <a:r>
              <a:rPr lang="en-US" dirty="0" err="1"/>
              <a:t>bởi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7DCB441-5228-3BDB-F97A-6AF1659459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8550"/>
          <a:stretch/>
        </p:blipFill>
        <p:spPr>
          <a:xfrm>
            <a:off x="5424750" y="2153926"/>
            <a:ext cx="1903828" cy="406907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705CA7C-B945-0958-C226-D1438783DFF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1743"/>
          <a:stretch/>
        </p:blipFill>
        <p:spPr>
          <a:xfrm>
            <a:off x="7450884" y="2153926"/>
            <a:ext cx="1912820" cy="4069074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BCFBD3D-61CB-CDFE-382A-6DD195A585B5}"/>
              </a:ext>
            </a:extLst>
          </p:cNvPr>
          <p:cNvCxnSpPr/>
          <p:nvPr/>
        </p:nvCxnSpPr>
        <p:spPr>
          <a:xfrm>
            <a:off x="6827967" y="4564184"/>
            <a:ext cx="757382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27D4EC9-5B9E-8DBA-2165-729D06BB8D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86010" y="2153926"/>
            <a:ext cx="1900308" cy="41148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9110" y="2131063"/>
            <a:ext cx="4023585" cy="4114800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5049E5C-1CF7-66D4-CE3F-2DD56B6A016B}"/>
              </a:ext>
            </a:extLst>
          </p:cNvPr>
          <p:cNvCxnSpPr/>
          <p:nvPr/>
        </p:nvCxnSpPr>
        <p:spPr>
          <a:xfrm>
            <a:off x="2670892" y="4330298"/>
            <a:ext cx="757382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3FFCFA0-88DB-36CE-9A31-FBD62FA38F44}"/>
              </a:ext>
            </a:extLst>
          </p:cNvPr>
          <p:cNvCxnSpPr/>
          <p:nvPr/>
        </p:nvCxnSpPr>
        <p:spPr>
          <a:xfrm>
            <a:off x="4922505" y="5455926"/>
            <a:ext cx="757382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3FFCFA0-88DB-36CE-9A31-FBD62FA38F44}"/>
              </a:ext>
            </a:extLst>
          </p:cNvPr>
          <p:cNvCxnSpPr/>
          <p:nvPr/>
        </p:nvCxnSpPr>
        <p:spPr>
          <a:xfrm>
            <a:off x="8985013" y="4564184"/>
            <a:ext cx="757382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82481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ABB984-EA27-9F4B-578B-975DD72CDA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1C7F79-0963-074F-7DA5-0C0D6E0E4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>
            <a:normAutofit/>
          </a:bodyPr>
          <a:lstStyle/>
          <a:p>
            <a:r>
              <a:rPr lang="en-US" sz="3100" b="0" dirty="0">
                <a:latin typeface="Arial"/>
                <a:cs typeface="Arial"/>
              </a:rPr>
              <a:t>Quick Setup - Ethernet Router/Bridge</a:t>
            </a:r>
          </a:p>
        </p:txBody>
      </p:sp>
      <p:sp>
        <p:nvSpPr>
          <p:cNvPr id="7" name="Content Placehold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err="1"/>
              <a:t>Trường</a:t>
            </a:r>
            <a:r>
              <a:rPr lang="en-US" dirty="0"/>
              <a:t> hợp không </a:t>
            </a:r>
            <a:r>
              <a:rPr lang="en-US" dirty="0" err="1"/>
              <a:t>tích</a:t>
            </a:r>
            <a:r>
              <a:rPr lang="en-US" dirty="0"/>
              <a:t> </a:t>
            </a:r>
            <a:r>
              <a:rPr lang="en-US" dirty="0" err="1"/>
              <a:t>chọn</a:t>
            </a:r>
            <a:r>
              <a:rPr lang="en-US" dirty="0"/>
              <a:t> </a:t>
            </a:r>
            <a:r>
              <a:rPr lang="en-US" dirty="0" err="1"/>
              <a:t>Thêm</a:t>
            </a:r>
            <a:r>
              <a:rPr lang="en-US" dirty="0"/>
              <a:t> node Mesh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BCFBD3D-61CB-CDFE-382A-6DD195A585B5}"/>
              </a:ext>
            </a:extLst>
          </p:cNvPr>
          <p:cNvCxnSpPr/>
          <p:nvPr/>
        </p:nvCxnSpPr>
        <p:spPr>
          <a:xfrm>
            <a:off x="5717309" y="4775200"/>
            <a:ext cx="757382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BB420EEC-D1D8-A955-C007-2872A2D37F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0561" y="1657255"/>
            <a:ext cx="2175621" cy="4710944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5DED007-EAB4-00FA-DBDE-97B523914DDA}"/>
              </a:ext>
            </a:extLst>
          </p:cNvPr>
          <p:cNvCxnSpPr>
            <a:cxnSpLocks/>
          </p:cNvCxnSpPr>
          <p:nvPr/>
        </p:nvCxnSpPr>
        <p:spPr>
          <a:xfrm>
            <a:off x="7453745" y="4461540"/>
            <a:ext cx="680539" cy="848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1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6E95EBC-F83B-1593-181E-E6592783EA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1822" y="1655135"/>
            <a:ext cx="2183841" cy="471731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186" y="1618629"/>
            <a:ext cx="4644284" cy="4749570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3FFCFA0-88DB-36CE-9A31-FBD62FA38F44}"/>
              </a:ext>
            </a:extLst>
          </p:cNvPr>
          <p:cNvCxnSpPr/>
          <p:nvPr/>
        </p:nvCxnSpPr>
        <p:spPr>
          <a:xfrm>
            <a:off x="4959927" y="5581534"/>
            <a:ext cx="757382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3FFCFA0-88DB-36CE-9A31-FBD62FA38F44}"/>
              </a:ext>
            </a:extLst>
          </p:cNvPr>
          <p:cNvCxnSpPr/>
          <p:nvPr/>
        </p:nvCxnSpPr>
        <p:spPr>
          <a:xfrm>
            <a:off x="2453533" y="4461540"/>
            <a:ext cx="757382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82706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ABB984-EA27-9F4B-578B-975DD72CDA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1C7F79-0963-074F-7DA5-0C0D6E0E4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>
            <a:normAutofit/>
          </a:bodyPr>
          <a:lstStyle/>
          <a:p>
            <a:r>
              <a:rPr lang="en-US" sz="3100" b="0" dirty="0">
                <a:latin typeface="Arial"/>
                <a:cs typeface="Arial"/>
              </a:rPr>
              <a:t>Quick Setup - Ethernet Router/Bridge</a:t>
            </a:r>
          </a:p>
        </p:txBody>
      </p:sp>
      <p:sp>
        <p:nvSpPr>
          <p:cNvPr id="7" name="Content Placehold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err="1"/>
              <a:t>Một</a:t>
            </a:r>
            <a:r>
              <a:rPr lang="en-US" dirty="0"/>
              <a:t> số </a:t>
            </a:r>
            <a:r>
              <a:rPr lang="en-US" dirty="0" err="1"/>
              <a:t>màn</a:t>
            </a:r>
            <a:r>
              <a:rPr lang="en-US" dirty="0"/>
              <a:t> hình </a:t>
            </a:r>
            <a:r>
              <a:rPr lang="en-US" dirty="0" err="1"/>
              <a:t>khác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6451273-8CB7-728C-ECB6-9C9D24F65E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5584" y="2023872"/>
            <a:ext cx="1872280" cy="405411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F31A793-5EED-2FB4-6480-9218692C0CA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9071"/>
          <a:stretch/>
        </p:blipFill>
        <p:spPr>
          <a:xfrm>
            <a:off x="225054" y="2008907"/>
            <a:ext cx="1820856" cy="395731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206C888-B7AD-5729-C8D4-D124214A1C9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52766"/>
          <a:stretch/>
        </p:blipFill>
        <p:spPr>
          <a:xfrm>
            <a:off x="7524472" y="2008907"/>
            <a:ext cx="1872280" cy="4069074"/>
          </a:xfrm>
          <a:prstGeom prst="rect">
            <a:avLst/>
          </a:prstGeom>
        </p:spPr>
      </p:pic>
      <p:pic>
        <p:nvPicPr>
          <p:cNvPr id="3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FA1E616-83E2-C8D3-1E67-6C43DD6E6B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4186" y="2006285"/>
            <a:ext cx="3904342" cy="4333144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5A3CB81-45E7-0FE7-81F8-1B6DC9D07FEE}"/>
              </a:ext>
            </a:extLst>
          </p:cNvPr>
          <p:cNvCxnSpPr/>
          <p:nvPr/>
        </p:nvCxnSpPr>
        <p:spPr>
          <a:xfrm>
            <a:off x="1853339" y="3528291"/>
            <a:ext cx="757382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8E3AAF6-59A7-09A4-B4DA-A0AA79417935}"/>
              </a:ext>
            </a:extLst>
          </p:cNvPr>
          <p:cNvCxnSpPr/>
          <p:nvPr/>
        </p:nvCxnSpPr>
        <p:spPr>
          <a:xfrm>
            <a:off x="8931082" y="4525818"/>
            <a:ext cx="757382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B78FFE45-164F-B251-CC6C-6787D94336BE}"/>
              </a:ext>
            </a:extLst>
          </p:cNvPr>
          <p:cNvSpPr txBox="1"/>
          <p:nvPr/>
        </p:nvSpPr>
        <p:spPr>
          <a:xfrm>
            <a:off x="1135482" y="5456397"/>
            <a:ext cx="3887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Hướng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dẫn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thêm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thiết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bị</a:t>
            </a:r>
            <a:r>
              <a:rPr lang="en-US" dirty="0">
                <a:solidFill>
                  <a:srgbClr val="FF0000"/>
                </a:solidFill>
              </a:rPr>
              <a:t> Mesh MRE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68175BF-6BF8-3B13-E8CF-8DFC8A6E5B5C}"/>
              </a:ext>
            </a:extLst>
          </p:cNvPr>
          <p:cNvSpPr txBox="1"/>
          <p:nvPr/>
        </p:nvSpPr>
        <p:spPr>
          <a:xfrm>
            <a:off x="7183474" y="5405667"/>
            <a:ext cx="46442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Thêm</a:t>
            </a:r>
            <a:r>
              <a:rPr lang="en-US" dirty="0">
                <a:solidFill>
                  <a:srgbClr val="FF0000"/>
                </a:solidFill>
              </a:rPr>
              <a:t> node </a:t>
            </a:r>
            <a:r>
              <a:rPr lang="en-US" dirty="0" err="1">
                <a:solidFill>
                  <a:srgbClr val="FF0000"/>
                </a:solidFill>
              </a:rPr>
              <a:t>nhưng</a:t>
            </a:r>
            <a:r>
              <a:rPr lang="en-US" dirty="0">
                <a:solidFill>
                  <a:srgbClr val="FF0000"/>
                </a:solidFill>
              </a:rPr>
              <a:t> không </a:t>
            </a:r>
            <a:r>
              <a:rPr lang="en-US" dirty="0" err="1">
                <a:solidFill>
                  <a:srgbClr val="FF0000"/>
                </a:solidFill>
              </a:rPr>
              <a:t>quét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được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thiết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bị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9316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ABB984-EA27-9F4B-578B-975DD72CDA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1C7F79-0963-074F-7DA5-0C0D6E0E4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>
            <a:normAutofit/>
          </a:bodyPr>
          <a:lstStyle/>
          <a:p>
            <a:r>
              <a:rPr lang="en-US" sz="3100" b="0" dirty="0">
                <a:latin typeface="Arial"/>
                <a:cs typeface="Arial"/>
              </a:rPr>
              <a:t>Quick Setup - Ethernet Repeater</a:t>
            </a:r>
          </a:p>
        </p:txBody>
      </p:sp>
      <p:sp>
        <p:nvSpPr>
          <p:cNvPr id="7" name="Content Placeholder 4"/>
          <p:cNvSpPr>
            <a:spLocks noGrp="1"/>
          </p:cNvSpPr>
          <p:nvPr>
            <p:ph sz="quarter" idx="13"/>
          </p:nvPr>
        </p:nvSpPr>
        <p:spPr/>
        <p:txBody>
          <a:bodyPr lIns="91440" tIns="45720" rIns="91440" bIns="45720" anchor="t"/>
          <a:lstStyle/>
          <a:p>
            <a:r>
              <a:rPr lang="en-US" err="1">
                <a:latin typeface="Arial"/>
                <a:cs typeface="Arial"/>
              </a:rPr>
              <a:t>Bổ</a:t>
            </a:r>
            <a:r>
              <a:rPr lang="en-US">
                <a:latin typeface="Arial"/>
                <a:cs typeface="Arial"/>
              </a:rPr>
              <a:t> sung </a:t>
            </a:r>
            <a:r>
              <a:rPr lang="en-US" err="1">
                <a:latin typeface="Arial"/>
                <a:cs typeface="Arial"/>
              </a:rPr>
              <a:t>thêm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bước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kết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nối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Wifi</a:t>
            </a:r>
            <a:r>
              <a:rPr lang="en-US">
                <a:latin typeface="Arial"/>
                <a:cs typeface="Arial"/>
              </a:rPr>
              <a:t> so </a:t>
            </a:r>
            <a:r>
              <a:rPr lang="en-US" err="1">
                <a:latin typeface="Arial"/>
                <a:cs typeface="Arial"/>
              </a:rPr>
              <a:t>với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cấu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hình</a:t>
            </a:r>
            <a:r>
              <a:rPr lang="en-US">
                <a:latin typeface="Arial"/>
                <a:cs typeface="Arial"/>
              </a:rPr>
              <a:t> Mesh Router</a:t>
            </a:r>
          </a:p>
          <a:p>
            <a:r>
              <a:rPr lang="en-US">
                <a:latin typeface="Arial"/>
                <a:cs typeface="Arial"/>
              </a:rPr>
              <a:t>Trường hợp không thêm node Mesh</a:t>
            </a:r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1F38C4-A9C8-16EC-A084-C348CAB5EDE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624"/>
          <a:stretch/>
        </p:blipFill>
        <p:spPr>
          <a:xfrm>
            <a:off x="3882683" y="2021895"/>
            <a:ext cx="3875862" cy="379552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EFAB205-2341-DC18-1A20-EDF0299FD6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6319" y="2021895"/>
            <a:ext cx="1783407" cy="3861670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E326418-EFE6-BE23-09A3-B204C4F38AE1}"/>
              </a:ext>
            </a:extLst>
          </p:cNvPr>
          <p:cNvCxnSpPr/>
          <p:nvPr/>
        </p:nvCxnSpPr>
        <p:spPr>
          <a:xfrm>
            <a:off x="9279440" y="1109593"/>
            <a:ext cx="757382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D13AED0-BBFB-0331-065B-B40354F75025}"/>
              </a:ext>
            </a:extLst>
          </p:cNvPr>
          <p:cNvCxnSpPr/>
          <p:nvPr/>
        </p:nvCxnSpPr>
        <p:spPr>
          <a:xfrm>
            <a:off x="5336771" y="4304149"/>
            <a:ext cx="757382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9B22495-7220-3BD8-2871-4291932F6E48}"/>
              </a:ext>
            </a:extLst>
          </p:cNvPr>
          <p:cNvCxnSpPr/>
          <p:nvPr/>
        </p:nvCxnSpPr>
        <p:spPr>
          <a:xfrm>
            <a:off x="7379854" y="4304149"/>
            <a:ext cx="757382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11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0F2082C-230F-1714-3073-96239A3271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36822" y="2025837"/>
            <a:ext cx="1782247" cy="386263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115" y="2021895"/>
            <a:ext cx="3659973" cy="3795528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423CA46-F5A7-1231-E741-55A2DE7867B2}"/>
              </a:ext>
            </a:extLst>
          </p:cNvPr>
          <p:cNvCxnSpPr/>
          <p:nvPr/>
        </p:nvCxnSpPr>
        <p:spPr>
          <a:xfrm>
            <a:off x="3440545" y="5056911"/>
            <a:ext cx="757382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423CA46-F5A7-1231-E741-55A2DE7867B2}"/>
              </a:ext>
            </a:extLst>
          </p:cNvPr>
          <p:cNvCxnSpPr/>
          <p:nvPr/>
        </p:nvCxnSpPr>
        <p:spPr>
          <a:xfrm>
            <a:off x="1454656" y="4304149"/>
            <a:ext cx="757382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70660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ABB984-EA27-9F4B-578B-975DD72CDA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1C7F79-0963-074F-7DA5-0C0D6E0E4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>
            <a:normAutofit/>
          </a:bodyPr>
          <a:lstStyle/>
          <a:p>
            <a:r>
              <a:rPr lang="en-US" sz="3100" b="0">
                <a:latin typeface="Arial"/>
                <a:cs typeface="Arial"/>
              </a:rPr>
              <a:t>Quick Setup - Ethernet Repeater</a:t>
            </a:r>
          </a:p>
        </p:txBody>
      </p:sp>
      <p:sp>
        <p:nvSpPr>
          <p:cNvPr id="7" name="Content Placeholder 4"/>
          <p:cNvSpPr>
            <a:spLocks noGrp="1"/>
          </p:cNvSpPr>
          <p:nvPr>
            <p:ph sz="quarter" idx="13"/>
          </p:nvPr>
        </p:nvSpPr>
        <p:spPr/>
        <p:txBody>
          <a:bodyPr lIns="91440" tIns="45720" rIns="91440" bIns="45720" anchor="t"/>
          <a:lstStyle/>
          <a:p>
            <a:r>
              <a:rPr lang="en-US">
                <a:latin typeface="Arial"/>
                <a:cs typeface="Arial"/>
              </a:rPr>
              <a:t>Trường </a:t>
            </a:r>
            <a:r>
              <a:rPr lang="en-US" err="1">
                <a:latin typeface="Arial"/>
                <a:cs typeface="Arial"/>
              </a:rPr>
              <a:t>hợp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thêm</a:t>
            </a:r>
            <a:r>
              <a:rPr lang="en-US">
                <a:latin typeface="Arial"/>
                <a:cs typeface="Arial"/>
              </a:rPr>
              <a:t> node Mesh</a:t>
            </a:r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1F38C4-A9C8-16EC-A084-C348CAB5EDE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361" t="104"/>
          <a:stretch/>
        </p:blipFill>
        <p:spPr>
          <a:xfrm>
            <a:off x="1409521" y="2186732"/>
            <a:ext cx="3819163" cy="3791589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D13AED0-BBFB-0331-065B-B40354F75025}"/>
              </a:ext>
            </a:extLst>
          </p:cNvPr>
          <p:cNvCxnSpPr/>
          <p:nvPr/>
        </p:nvCxnSpPr>
        <p:spPr>
          <a:xfrm>
            <a:off x="3065570" y="4351774"/>
            <a:ext cx="757382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0C3F0451-F8A4-2496-3E04-0A2868A391D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8878" r="38" b="208"/>
          <a:stretch/>
        </p:blipFill>
        <p:spPr>
          <a:xfrm>
            <a:off x="5486549" y="2188393"/>
            <a:ext cx="1758152" cy="3803167"/>
          </a:xfrm>
          <a:prstGeom prst="rect">
            <a:avLst/>
          </a:prstGeom>
        </p:spPr>
      </p:pic>
      <p:pic>
        <p:nvPicPr>
          <p:cNvPr id="23" name="Picture 22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38691507-1C84-82AB-DA94-A66E53790EB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52136"/>
          <a:stretch/>
        </p:blipFill>
        <p:spPr>
          <a:xfrm>
            <a:off x="7347788" y="2188393"/>
            <a:ext cx="1769102" cy="3801345"/>
          </a:xfrm>
          <a:prstGeom prst="rect">
            <a:avLst/>
          </a:prstGeom>
        </p:spPr>
      </p:pic>
      <p:pic>
        <p:nvPicPr>
          <p:cNvPr id="25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B95013D-9546-3A21-1EC2-01D0D5AFE3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14622" y="2186732"/>
            <a:ext cx="1766444" cy="3805882"/>
          </a:xfrm>
          <a:prstGeom prst="rect">
            <a:avLst/>
          </a:prstGeom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7D35DC4-9B16-5BB4-02DE-B30305AAD1C0}"/>
              </a:ext>
            </a:extLst>
          </p:cNvPr>
          <p:cNvCxnSpPr/>
          <p:nvPr/>
        </p:nvCxnSpPr>
        <p:spPr>
          <a:xfrm>
            <a:off x="4851221" y="4454747"/>
            <a:ext cx="757382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43A5786-72E4-612E-C7A7-0D875DA6440B}"/>
              </a:ext>
            </a:extLst>
          </p:cNvPr>
          <p:cNvCxnSpPr/>
          <p:nvPr/>
        </p:nvCxnSpPr>
        <p:spPr>
          <a:xfrm>
            <a:off x="6873833" y="4455378"/>
            <a:ext cx="757382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F2F3F6B-C4C2-6755-1D65-EDDE7947996A}"/>
              </a:ext>
            </a:extLst>
          </p:cNvPr>
          <p:cNvCxnSpPr/>
          <p:nvPr/>
        </p:nvCxnSpPr>
        <p:spPr>
          <a:xfrm flipV="1">
            <a:off x="8616303" y="4450403"/>
            <a:ext cx="592626" cy="1029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54779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ABB984-EA27-9F4B-578B-975DD72CDA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1C7F79-0963-074F-7DA5-0C0D6E0E4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>
            <a:normAutofit/>
          </a:bodyPr>
          <a:lstStyle/>
          <a:p>
            <a:r>
              <a:rPr lang="en-US" sz="3100" b="0" dirty="0">
                <a:latin typeface="Arial"/>
                <a:cs typeface="Arial"/>
              </a:rPr>
              <a:t>Quick Setup - Ethernet Mesh – ONT</a:t>
            </a:r>
          </a:p>
        </p:txBody>
      </p:sp>
      <p:sp>
        <p:nvSpPr>
          <p:cNvPr id="7" name="Content Placehold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err="1"/>
              <a:t>Hiển</a:t>
            </a:r>
            <a:r>
              <a:rPr lang="en-US" dirty="0"/>
              <a:t> </a:t>
            </a:r>
            <a:r>
              <a:rPr lang="en-US" dirty="0" err="1"/>
              <a:t>thị</a:t>
            </a:r>
            <a:r>
              <a:rPr lang="en-US" dirty="0"/>
              <a:t> các </a:t>
            </a:r>
            <a:r>
              <a:rPr lang="en-US" dirty="0" err="1"/>
              <a:t>bước</a:t>
            </a:r>
            <a:r>
              <a:rPr lang="en-US" dirty="0"/>
              <a:t> </a:t>
            </a:r>
            <a:r>
              <a:rPr lang="en-US" dirty="0" err="1"/>
              <a:t>hướng</a:t>
            </a:r>
            <a:r>
              <a:rPr lang="en-US" dirty="0"/>
              <a:t> </a:t>
            </a:r>
            <a:r>
              <a:rPr lang="en-US" dirty="0" err="1"/>
              <a:t>dẫn</a:t>
            </a:r>
            <a:r>
              <a:rPr lang="en-US" dirty="0"/>
              <a:t> </a:t>
            </a:r>
            <a:r>
              <a:rPr lang="en-US" dirty="0" err="1"/>
              <a:t>người</a:t>
            </a:r>
            <a:r>
              <a:rPr lang="en-US" dirty="0"/>
              <a:t> </a:t>
            </a:r>
            <a:r>
              <a:rPr lang="en-US" dirty="0" err="1"/>
              <a:t>dùng</a:t>
            </a:r>
            <a:r>
              <a:rPr lang="en-US" dirty="0"/>
              <a:t> </a:t>
            </a:r>
            <a:r>
              <a:rPr lang="en-US" dirty="0" err="1"/>
              <a:t>thao</a:t>
            </a:r>
            <a:r>
              <a:rPr lang="en-US" dirty="0"/>
              <a:t> </a:t>
            </a:r>
            <a:r>
              <a:rPr lang="en-US" dirty="0" err="1"/>
              <a:t>tác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4FB0EE6-0FD8-2375-C5BD-B5148B07C4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5624" y="1773586"/>
            <a:ext cx="4400752" cy="4523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8693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ABB984-EA27-9F4B-578B-975DD72CDA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1C7F79-0963-074F-7DA5-0C0D6E0E4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>
            <a:normAutofit fontScale="90000"/>
          </a:bodyPr>
          <a:lstStyle/>
          <a:p>
            <a:r>
              <a:rPr lang="en-US" sz="3100" b="0">
                <a:latin typeface="Arial"/>
                <a:cs typeface="Arial"/>
              </a:rPr>
              <a:t>Quick Setup - </a:t>
            </a:r>
            <a:r>
              <a:rPr lang="en-US" sz="3100" b="0" err="1">
                <a:latin typeface="Arial"/>
                <a:cs typeface="Arial"/>
              </a:rPr>
              <a:t>Cấu</a:t>
            </a:r>
            <a:r>
              <a:rPr lang="en-US" sz="3100" b="0">
                <a:latin typeface="Arial"/>
                <a:cs typeface="Arial"/>
              </a:rPr>
              <a:t> </a:t>
            </a:r>
            <a:r>
              <a:rPr lang="en-US" sz="3100" b="0" err="1">
                <a:latin typeface="Arial"/>
                <a:cs typeface="Arial"/>
              </a:rPr>
              <a:t>hình</a:t>
            </a:r>
            <a:r>
              <a:rPr lang="en-US" sz="3100" b="0">
                <a:latin typeface="Arial"/>
                <a:cs typeface="Arial"/>
              </a:rPr>
              <a:t> </a:t>
            </a:r>
            <a:r>
              <a:rPr lang="en-US" sz="3100" b="0" err="1">
                <a:latin typeface="Arial"/>
                <a:cs typeface="Arial"/>
              </a:rPr>
              <a:t>nhanh</a:t>
            </a:r>
            <a:r>
              <a:rPr lang="en-US" sz="3100" b="0">
                <a:latin typeface="Arial"/>
                <a:cs typeface="Arial"/>
              </a:rPr>
              <a:t> </a:t>
            </a:r>
            <a:r>
              <a:rPr lang="en-US" sz="3100" b="0" err="1">
                <a:latin typeface="Arial"/>
                <a:cs typeface="Arial"/>
              </a:rPr>
              <a:t>mạng</a:t>
            </a:r>
            <a:r>
              <a:rPr lang="en-US" sz="3100" b="0">
                <a:latin typeface="Arial"/>
                <a:cs typeface="Arial"/>
              </a:rPr>
              <a:t> Mesh </a:t>
            </a:r>
            <a:r>
              <a:rPr lang="en-US" sz="3100" b="0" err="1">
                <a:latin typeface="Arial"/>
                <a:cs typeface="Arial"/>
              </a:rPr>
              <a:t>cho</a:t>
            </a:r>
            <a:r>
              <a:rPr lang="en-US" sz="3100" b="0">
                <a:latin typeface="Arial"/>
                <a:cs typeface="Arial"/>
              </a:rPr>
              <a:t> ONT</a:t>
            </a:r>
            <a:br>
              <a:rPr lang="en-US" sz="3100" b="0">
                <a:latin typeface="Arial"/>
                <a:cs typeface="Arial"/>
              </a:rPr>
            </a:br>
            <a:endParaRPr lang="en-US" sz="3100" b="0">
              <a:latin typeface="Arial"/>
              <a:cs typeface="Arial"/>
            </a:endParaRPr>
          </a:p>
        </p:txBody>
      </p:sp>
      <p:sp>
        <p:nvSpPr>
          <p:cNvPr id="7" name="Content Placeholder 4"/>
          <p:cNvSpPr>
            <a:spLocks noGrp="1"/>
          </p:cNvSpPr>
          <p:nvPr>
            <p:ph sz="quarter" idx="13"/>
          </p:nvPr>
        </p:nvSpPr>
        <p:spPr/>
        <p:txBody>
          <a:bodyPr lIns="91440" tIns="45720" rIns="91440" bIns="45720" anchor="t"/>
          <a:lstStyle/>
          <a:p>
            <a:r>
              <a:rPr lang="en-US" err="1">
                <a:latin typeface="Arial"/>
                <a:cs typeface="Arial"/>
              </a:rPr>
              <a:t>Bổ</a:t>
            </a:r>
            <a:r>
              <a:rPr lang="en-US">
                <a:latin typeface="Arial"/>
                <a:cs typeface="Arial"/>
              </a:rPr>
              <a:t> sung </a:t>
            </a:r>
            <a:r>
              <a:rPr lang="en-US" err="1">
                <a:latin typeface="Arial"/>
                <a:cs typeface="Arial"/>
              </a:rPr>
              <a:t>cấu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hình</a:t>
            </a:r>
            <a:r>
              <a:rPr lang="en-US">
                <a:latin typeface="Arial"/>
                <a:cs typeface="Arial"/>
              </a:rPr>
              <a:t> Mesh </a:t>
            </a:r>
            <a:r>
              <a:rPr lang="en-US" err="1">
                <a:latin typeface="Arial"/>
                <a:cs typeface="Arial"/>
              </a:rPr>
              <a:t>cho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thiết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bị</a:t>
            </a:r>
            <a:r>
              <a:rPr lang="en-US">
                <a:latin typeface="Arial"/>
                <a:cs typeface="Arial"/>
              </a:rPr>
              <a:t> ONT</a:t>
            </a:r>
            <a:endParaRPr lang="en-US"/>
          </a:p>
        </p:txBody>
      </p:sp>
      <p:pic>
        <p:nvPicPr>
          <p:cNvPr id="6" name="Picture 8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D99A9CEA-08F8-86D9-5699-2540BC8411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5596"/>
          <a:stretch/>
        </p:blipFill>
        <p:spPr>
          <a:xfrm>
            <a:off x="174380" y="1615713"/>
            <a:ext cx="6760992" cy="460728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2175" y="1615713"/>
            <a:ext cx="2127749" cy="460728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43531" y="1615712"/>
            <a:ext cx="2127750" cy="4607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1839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ABB984-EA27-9F4B-578B-975DD72CDA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1C7F79-0963-074F-7DA5-0C0D6E0E4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>
            <a:normAutofit fontScale="90000"/>
          </a:bodyPr>
          <a:lstStyle/>
          <a:p>
            <a:r>
              <a:rPr lang="en-US" err="1">
                <a:latin typeface="Arial"/>
                <a:cs typeface="Arial"/>
              </a:rPr>
              <a:t>Tính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năng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chính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sản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phẩm</a:t>
            </a:r>
            <a:endParaRPr lang="en-US" err="1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DFAE2D9C-C75B-EE37-727C-C0ABD5ED965D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2703296642"/>
              </p:ext>
            </p:extLst>
          </p:nvPr>
        </p:nvGraphicFramePr>
        <p:xfrm>
          <a:off x="617538" y="1128713"/>
          <a:ext cx="10953750" cy="50942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701984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ABB984-EA27-9F4B-578B-975DD72CDA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1C7F79-0963-074F-7DA5-0C0D6E0E4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>
            <a:normAutofit fontScale="90000"/>
          </a:bodyPr>
          <a:lstStyle/>
          <a:p>
            <a:r>
              <a:rPr lang="en-US" sz="3100" b="0">
                <a:latin typeface="Arial"/>
                <a:cs typeface="Arial"/>
              </a:rPr>
              <a:t>Quick Setup - </a:t>
            </a:r>
            <a:r>
              <a:rPr lang="en-US" sz="3100" b="0" err="1">
                <a:latin typeface="Arial"/>
                <a:cs typeface="Arial"/>
              </a:rPr>
              <a:t>Cấu</a:t>
            </a:r>
            <a:r>
              <a:rPr lang="en-US" sz="3100" b="0">
                <a:latin typeface="Arial"/>
                <a:cs typeface="Arial"/>
              </a:rPr>
              <a:t> </a:t>
            </a:r>
            <a:r>
              <a:rPr lang="en-US" sz="3100" b="0" err="1">
                <a:latin typeface="Arial"/>
                <a:cs typeface="Arial"/>
              </a:rPr>
              <a:t>hình</a:t>
            </a:r>
            <a:r>
              <a:rPr lang="en-US" sz="3100" b="0">
                <a:latin typeface="Arial"/>
                <a:cs typeface="Arial"/>
              </a:rPr>
              <a:t> </a:t>
            </a:r>
            <a:r>
              <a:rPr lang="en-US" sz="3100" b="0" err="1">
                <a:latin typeface="Arial"/>
                <a:cs typeface="Arial"/>
              </a:rPr>
              <a:t>nhanh</a:t>
            </a:r>
            <a:r>
              <a:rPr lang="en-US" sz="3100" b="0">
                <a:latin typeface="Arial"/>
                <a:cs typeface="Arial"/>
              </a:rPr>
              <a:t> </a:t>
            </a:r>
            <a:r>
              <a:rPr lang="en-US" sz="3100" b="0" err="1">
                <a:latin typeface="Arial"/>
                <a:cs typeface="Arial"/>
              </a:rPr>
              <a:t>mạng</a:t>
            </a:r>
            <a:r>
              <a:rPr lang="en-US" sz="3100" b="0">
                <a:latin typeface="Arial"/>
                <a:cs typeface="Arial"/>
              </a:rPr>
              <a:t> Mesh </a:t>
            </a:r>
            <a:r>
              <a:rPr lang="en-US" sz="3100" b="0" err="1">
                <a:latin typeface="Arial"/>
                <a:cs typeface="Arial"/>
              </a:rPr>
              <a:t>cho</a:t>
            </a:r>
            <a:r>
              <a:rPr lang="en-US" sz="3100" b="0">
                <a:latin typeface="Arial"/>
                <a:cs typeface="Arial"/>
              </a:rPr>
              <a:t> ONT</a:t>
            </a:r>
            <a:br>
              <a:rPr lang="en-US" sz="3100" b="0">
                <a:latin typeface="Arial"/>
                <a:cs typeface="Arial"/>
              </a:rPr>
            </a:br>
            <a:endParaRPr lang="en-US" sz="3100" b="0">
              <a:latin typeface="Arial"/>
              <a:cs typeface="Arial"/>
            </a:endParaRPr>
          </a:p>
        </p:txBody>
      </p:sp>
      <p:sp>
        <p:nvSpPr>
          <p:cNvPr id="7" name="Content Placeholder 4"/>
          <p:cNvSpPr>
            <a:spLocks noGrp="1"/>
          </p:cNvSpPr>
          <p:nvPr>
            <p:ph sz="quarter" idx="13"/>
          </p:nvPr>
        </p:nvSpPr>
        <p:spPr/>
        <p:txBody>
          <a:bodyPr lIns="91440" tIns="45720" rIns="91440" bIns="45720" anchor="t"/>
          <a:lstStyle/>
          <a:p>
            <a:r>
              <a:rPr lang="en-US" err="1">
                <a:latin typeface="Arial"/>
                <a:cs typeface="Arial"/>
              </a:rPr>
              <a:t>Bổ</a:t>
            </a:r>
            <a:r>
              <a:rPr lang="en-US">
                <a:latin typeface="Arial"/>
                <a:cs typeface="Arial"/>
              </a:rPr>
              <a:t> sung </a:t>
            </a:r>
            <a:r>
              <a:rPr lang="en-US" err="1">
                <a:latin typeface="Arial"/>
                <a:cs typeface="Arial"/>
              </a:rPr>
              <a:t>cấu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hình</a:t>
            </a:r>
            <a:r>
              <a:rPr lang="en-US">
                <a:latin typeface="Arial"/>
                <a:cs typeface="Arial"/>
              </a:rPr>
              <a:t> Mesh </a:t>
            </a:r>
            <a:r>
              <a:rPr lang="en-US" err="1">
                <a:latin typeface="Arial"/>
                <a:cs typeface="Arial"/>
              </a:rPr>
              <a:t>cho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thiết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bị</a:t>
            </a:r>
            <a:r>
              <a:rPr lang="en-US">
                <a:latin typeface="Arial"/>
                <a:cs typeface="Arial"/>
              </a:rPr>
              <a:t> ONT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6978" y="1879052"/>
            <a:ext cx="2006134" cy="434394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6479" y="1890470"/>
            <a:ext cx="6252207" cy="4332530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D13AED0-BBFB-0331-065B-B40354F75025}"/>
              </a:ext>
            </a:extLst>
          </p:cNvPr>
          <p:cNvCxnSpPr/>
          <p:nvPr/>
        </p:nvCxnSpPr>
        <p:spPr>
          <a:xfrm>
            <a:off x="3210713" y="4293717"/>
            <a:ext cx="757382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38065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4A0FF3C6-362D-45C4-A604-696D8DB4A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err="1"/>
              <a:t>Xem</a:t>
            </a:r>
            <a:r>
              <a:rPr lang="en-US"/>
              <a:t> </a:t>
            </a:r>
            <a:r>
              <a:rPr lang="en-US" err="1"/>
              <a:t>thông</a:t>
            </a:r>
            <a:r>
              <a:rPr lang="en-US"/>
              <a:t> tin </a:t>
            </a:r>
            <a:r>
              <a:rPr lang="en-US" err="1"/>
              <a:t>mạng</a:t>
            </a:r>
            <a:r>
              <a:rPr lang="en-US"/>
              <a:t> </a:t>
            </a:r>
            <a:r>
              <a:rPr lang="en-US" err="1"/>
              <a:t>của</a:t>
            </a:r>
            <a:r>
              <a:rPr lang="en-US"/>
              <a:t> </a:t>
            </a:r>
            <a:r>
              <a:rPr lang="en-US" err="1"/>
              <a:t>thiết</a:t>
            </a:r>
            <a:r>
              <a:rPr lang="en-US"/>
              <a:t> </a:t>
            </a:r>
            <a:r>
              <a:rPr lang="en-US" err="1"/>
              <a:t>bị</a:t>
            </a:r>
            <a:r>
              <a:rPr lang="en-US"/>
              <a:t/>
            </a:r>
            <a:br>
              <a:rPr lang="en-US"/>
            </a:br>
            <a:r>
              <a:rPr lang="en-US" b="0" err="1"/>
              <a:t>Màn</a:t>
            </a:r>
            <a:r>
              <a:rPr lang="en-US" b="0"/>
              <a:t> hình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>
          <a:xfrm>
            <a:off x="617390" y="1752395"/>
            <a:ext cx="5626392" cy="4470605"/>
          </a:xfrm>
        </p:spPr>
        <p:txBody>
          <a:bodyPr/>
          <a:lstStyle/>
          <a:p>
            <a:r>
              <a:rPr lang="en-US" dirty="0" err="1"/>
              <a:t>Hiển</a:t>
            </a:r>
            <a:r>
              <a:rPr lang="en-US" dirty="0"/>
              <a:t> </a:t>
            </a:r>
            <a:r>
              <a:rPr lang="en-US" dirty="0" err="1"/>
              <a:t>thị</a:t>
            </a:r>
            <a:r>
              <a:rPr lang="en-US" dirty="0"/>
              <a:t> thông tin </a:t>
            </a:r>
            <a:r>
              <a:rPr lang="en-US" dirty="0" err="1"/>
              <a:t>trạng</a:t>
            </a:r>
            <a:r>
              <a:rPr lang="en-US" dirty="0"/>
              <a:t> </a:t>
            </a:r>
            <a:r>
              <a:rPr lang="en-US" dirty="0" err="1"/>
              <a:t>thái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nối</a:t>
            </a:r>
            <a:r>
              <a:rPr lang="en-US" dirty="0"/>
              <a:t> </a:t>
            </a:r>
            <a:r>
              <a:rPr lang="en-US" dirty="0" err="1"/>
              <a:t>mạng</a:t>
            </a:r>
            <a:r>
              <a:rPr lang="en-US" dirty="0"/>
              <a:t> của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endParaRPr lang="en-US" dirty="0"/>
          </a:p>
          <a:p>
            <a:r>
              <a:rPr lang="en-US" dirty="0" err="1">
                <a:solidFill>
                  <a:srgbClr val="FF0000"/>
                </a:solidFill>
              </a:rPr>
              <a:t>Hiển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thị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danh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sách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thiết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bị</a:t>
            </a:r>
            <a:r>
              <a:rPr lang="en-US" dirty="0">
                <a:solidFill>
                  <a:srgbClr val="FF0000"/>
                </a:solidFill>
              </a:rPr>
              <a:t> có trong </a:t>
            </a:r>
            <a:r>
              <a:rPr lang="en-US" dirty="0" err="1">
                <a:solidFill>
                  <a:srgbClr val="FF0000"/>
                </a:solidFill>
              </a:rPr>
              <a:t>mạng</a:t>
            </a:r>
            <a:r>
              <a:rPr lang="en-US" dirty="0">
                <a:solidFill>
                  <a:srgbClr val="FF0000"/>
                </a:solidFill>
              </a:rPr>
              <a:t> Mesh</a:t>
            </a:r>
          </a:p>
          <a:p>
            <a:pPr lvl="1"/>
            <a:r>
              <a:rPr lang="en-US" dirty="0" err="1">
                <a:solidFill>
                  <a:srgbClr val="FF0000"/>
                </a:solidFill>
              </a:rPr>
              <a:t>Tên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thiết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bị</a:t>
            </a:r>
            <a:r>
              <a:rPr lang="en-US" dirty="0">
                <a:solidFill>
                  <a:srgbClr val="FF0000"/>
                </a:solidFill>
              </a:rPr>
              <a:t> 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Hình </a:t>
            </a:r>
            <a:r>
              <a:rPr lang="en-US" dirty="0" err="1">
                <a:solidFill>
                  <a:srgbClr val="FF0000"/>
                </a:solidFill>
              </a:rPr>
              <a:t>ảnh</a:t>
            </a:r>
            <a:r>
              <a:rPr lang="en-US" dirty="0">
                <a:solidFill>
                  <a:srgbClr val="FF0000"/>
                </a:solidFill>
              </a:rPr>
              <a:t> model tương </a:t>
            </a:r>
            <a:r>
              <a:rPr lang="en-US" dirty="0" err="1">
                <a:solidFill>
                  <a:srgbClr val="FF0000"/>
                </a:solidFill>
              </a:rPr>
              <a:t>ứng</a:t>
            </a:r>
            <a:endParaRPr lang="en-US" dirty="0">
              <a:solidFill>
                <a:srgbClr val="FF0000"/>
              </a:solidFill>
            </a:endParaRPr>
          </a:p>
          <a:p>
            <a:pPr lvl="1"/>
            <a:r>
              <a:rPr lang="en-US" dirty="0">
                <a:solidFill>
                  <a:srgbClr val="FF0000"/>
                </a:solidFill>
              </a:rPr>
              <a:t>Số lượng </a:t>
            </a:r>
            <a:r>
              <a:rPr lang="en-US" dirty="0" err="1">
                <a:solidFill>
                  <a:srgbClr val="FF0000"/>
                </a:solidFill>
              </a:rPr>
              <a:t>thiết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bị</a:t>
            </a:r>
            <a:endParaRPr lang="en-US" dirty="0">
              <a:solidFill>
                <a:srgbClr val="FF0000"/>
              </a:solidFill>
            </a:endParaRPr>
          </a:p>
          <a:p>
            <a:pPr lvl="1"/>
            <a:r>
              <a:rPr lang="en-US" dirty="0" err="1">
                <a:solidFill>
                  <a:srgbClr val="FF0000"/>
                </a:solidFill>
              </a:rPr>
              <a:t>Trạng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thái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kết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nối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 err="1"/>
              <a:t>Trường</a:t>
            </a:r>
            <a:r>
              <a:rPr lang="en-US" dirty="0"/>
              <a:t> hợp </a:t>
            </a:r>
            <a:r>
              <a:rPr lang="en-US" dirty="0" err="1"/>
              <a:t>mạng</a:t>
            </a:r>
            <a:r>
              <a:rPr lang="en-US" dirty="0"/>
              <a:t> có </a:t>
            </a:r>
            <a:r>
              <a:rPr lang="en-US" dirty="0" err="1"/>
              <a:t>lỗi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nối</a:t>
            </a:r>
            <a:r>
              <a:rPr lang="en-US" dirty="0"/>
              <a:t> </a:t>
            </a:r>
            <a:r>
              <a:rPr lang="en-US" dirty="0" err="1"/>
              <a:t>hiển</a:t>
            </a:r>
            <a:r>
              <a:rPr lang="en-US" dirty="0"/>
              <a:t> </a:t>
            </a:r>
            <a:r>
              <a:rPr lang="en-US" dirty="0" err="1"/>
              <a:t>thị</a:t>
            </a:r>
            <a:r>
              <a:rPr lang="en-US" dirty="0"/>
              <a:t> </a:t>
            </a:r>
            <a:r>
              <a:rPr lang="en-US" dirty="0" err="1"/>
              <a:t>thêm</a:t>
            </a:r>
            <a:r>
              <a:rPr lang="en-US" dirty="0"/>
              <a:t> button </a:t>
            </a:r>
            <a:r>
              <a:rPr lang="en-US" dirty="0" err="1"/>
              <a:t>Chẩn</a:t>
            </a:r>
            <a:r>
              <a:rPr lang="en-US" dirty="0"/>
              <a:t> </a:t>
            </a:r>
            <a:r>
              <a:rPr lang="en-US" dirty="0" err="1"/>
              <a:t>đoán</a:t>
            </a:r>
            <a:r>
              <a:rPr lang="en-US" dirty="0"/>
              <a:t> </a:t>
            </a:r>
            <a:r>
              <a:rPr lang="en-US" dirty="0" err="1"/>
              <a:t>mạng</a:t>
            </a:r>
            <a:r>
              <a:rPr lang="en-US" dirty="0"/>
              <a:t> </a:t>
            </a:r>
            <a:r>
              <a:rPr lang="en-US" dirty="0" err="1"/>
              <a:t>đi</a:t>
            </a:r>
            <a:r>
              <a:rPr lang="en-US" dirty="0"/>
              <a:t> </a:t>
            </a:r>
            <a:r>
              <a:rPr lang="en-US" dirty="0" err="1"/>
              <a:t>đến</a:t>
            </a:r>
            <a:r>
              <a:rPr lang="en-US" dirty="0"/>
              <a:t> </a:t>
            </a:r>
            <a:r>
              <a:rPr lang="en-US" dirty="0" err="1"/>
              <a:t>màn</a:t>
            </a:r>
            <a:r>
              <a:rPr lang="en-US" dirty="0"/>
              <a:t> hình </a:t>
            </a:r>
            <a:r>
              <a:rPr lang="en-US" dirty="0" err="1"/>
              <a:t>Chẩn</a:t>
            </a:r>
            <a:r>
              <a:rPr lang="en-US" dirty="0"/>
              <a:t> </a:t>
            </a:r>
            <a:r>
              <a:rPr lang="en-US" dirty="0" err="1"/>
              <a:t>đoán</a:t>
            </a:r>
            <a:r>
              <a:rPr lang="en-US" dirty="0"/>
              <a:t> </a:t>
            </a:r>
            <a:r>
              <a:rPr lang="en-US" dirty="0" err="1"/>
              <a:t>mạng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2466A0C-B71B-4DB1-6EE4-4F7730CE80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4482" y="994016"/>
            <a:ext cx="2414863" cy="5228984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176B157-0B80-F254-FC95-FC76182CAB4F}"/>
              </a:ext>
            </a:extLst>
          </p:cNvPr>
          <p:cNvCxnSpPr>
            <a:cxnSpLocks/>
          </p:cNvCxnSpPr>
          <p:nvPr/>
        </p:nvCxnSpPr>
        <p:spPr>
          <a:xfrm>
            <a:off x="7841672" y="3851563"/>
            <a:ext cx="1524001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3">
            <a:extLst>
              <a:ext uri="{FF2B5EF4-FFF2-40B4-BE49-F238E27FC236}">
                <a16:creationId xmlns:a16="http://schemas.microsoft.com/office/drawing/2014/main" id="{1654CB7B-D8D8-43EF-4E19-386FE22A9C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17821" y="990600"/>
            <a:ext cx="2338458" cy="505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2155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3. Cài đặt mạng</a:t>
            </a:r>
            <a:endParaRPr lang="en-US" sz="400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 lIns="91440" tIns="45720" rIns="91440" bIns="45720" anchor="t"/>
          <a:lstStyle/>
          <a:p>
            <a:r>
              <a:rPr lang="en-US" dirty="0"/>
              <a:t>Thông tin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endParaRPr lang="en-US" dirty="0"/>
          </a:p>
          <a:p>
            <a:r>
              <a:rPr lang="en-US" dirty="0" err="1"/>
              <a:t>Cấu</a:t>
            </a:r>
            <a:r>
              <a:rPr lang="en-US" dirty="0"/>
              <a:t> hình PON</a:t>
            </a:r>
          </a:p>
          <a:p>
            <a:r>
              <a:rPr lang="en-US" dirty="0" err="1">
                <a:latin typeface="Arial"/>
                <a:cs typeface="Arial"/>
              </a:rPr>
              <a:t>Cấu</a:t>
            </a:r>
            <a:r>
              <a:rPr lang="en-US" dirty="0">
                <a:latin typeface="Arial"/>
                <a:cs typeface="Arial"/>
              </a:rPr>
              <a:t> hình </a:t>
            </a:r>
            <a:r>
              <a:rPr lang="en-US" dirty="0" err="1">
                <a:latin typeface="Arial"/>
                <a:cs typeface="Arial"/>
              </a:rPr>
              <a:t>mạng</a:t>
            </a:r>
            <a:r>
              <a:rPr lang="en-US" dirty="0">
                <a:latin typeface="Arial"/>
                <a:cs typeface="Arial"/>
              </a:rPr>
              <a:t> WAN: </a:t>
            </a:r>
            <a:r>
              <a:rPr lang="en-US" dirty="0" err="1">
                <a:latin typeface="Arial"/>
                <a:cs typeface="Arial"/>
              </a:rPr>
              <a:t>Tạo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mới</a:t>
            </a:r>
            <a:r>
              <a:rPr lang="en-US" dirty="0">
                <a:latin typeface="Arial"/>
                <a:cs typeface="Arial"/>
              </a:rPr>
              <a:t>, </a:t>
            </a:r>
            <a:r>
              <a:rPr lang="en-US" dirty="0" err="1">
                <a:latin typeface="Arial"/>
                <a:cs typeface="Arial"/>
              </a:rPr>
              <a:t>Sửa</a:t>
            </a:r>
            <a:r>
              <a:rPr lang="en-US" dirty="0">
                <a:latin typeface="Arial"/>
                <a:cs typeface="Arial"/>
              </a:rPr>
              <a:t>, </a:t>
            </a:r>
            <a:r>
              <a:rPr lang="en-US" dirty="0" err="1">
                <a:latin typeface="Arial"/>
                <a:cs typeface="Arial"/>
              </a:rPr>
              <a:t>Xóa</a:t>
            </a:r>
            <a:endParaRPr lang="en-US" dirty="0">
              <a:latin typeface="Arial"/>
              <a:cs typeface="Arial"/>
            </a:endParaRPr>
          </a:p>
          <a:p>
            <a:r>
              <a:rPr lang="en-US" dirty="0" err="1">
                <a:latin typeface="Arial"/>
                <a:cs typeface="Arial"/>
              </a:rPr>
              <a:t>Cấu</a:t>
            </a:r>
            <a:r>
              <a:rPr lang="en-US" dirty="0">
                <a:latin typeface="Arial"/>
                <a:cs typeface="Arial"/>
              </a:rPr>
              <a:t> hình LAN</a:t>
            </a:r>
          </a:p>
          <a:p>
            <a:r>
              <a:rPr lang="en-US" dirty="0" err="1"/>
              <a:t>Cài</a:t>
            </a:r>
            <a:r>
              <a:rPr lang="en-US" dirty="0"/>
              <a:t> </a:t>
            </a:r>
            <a:r>
              <a:rPr lang="en-US" dirty="0" err="1"/>
              <a:t>đặt</a:t>
            </a:r>
            <a:r>
              <a:rPr lang="en-US" dirty="0"/>
              <a:t> </a:t>
            </a:r>
            <a:r>
              <a:rPr lang="en-US" dirty="0" err="1"/>
              <a:t>Wifi</a:t>
            </a:r>
            <a:endParaRPr lang="en-US" dirty="0"/>
          </a:p>
          <a:p>
            <a:r>
              <a:rPr lang="en-US" dirty="0" err="1">
                <a:solidFill>
                  <a:srgbClr val="FF0000"/>
                </a:solidFill>
              </a:rPr>
              <a:t>Cấu</a:t>
            </a:r>
            <a:r>
              <a:rPr lang="en-US" dirty="0">
                <a:solidFill>
                  <a:srgbClr val="FF0000"/>
                </a:solidFill>
              </a:rPr>
              <a:t> hình Mesh</a:t>
            </a:r>
          </a:p>
          <a:p>
            <a:r>
              <a:rPr lang="en-US" dirty="0" err="1">
                <a:latin typeface="Arial"/>
                <a:cs typeface="Arial"/>
              </a:rPr>
              <a:t>Cấu</a:t>
            </a:r>
            <a:r>
              <a:rPr lang="en-US" dirty="0">
                <a:latin typeface="Arial"/>
                <a:cs typeface="Arial"/>
              </a:rPr>
              <a:t> hình </a:t>
            </a:r>
            <a:r>
              <a:rPr lang="en-US" dirty="0" err="1">
                <a:latin typeface="Arial"/>
                <a:cs typeface="Arial"/>
              </a:rPr>
              <a:t>cho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dịch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vụ</a:t>
            </a:r>
            <a:r>
              <a:rPr lang="en-US" dirty="0">
                <a:latin typeface="Arial"/>
                <a:cs typeface="Arial"/>
              </a:rPr>
              <a:t> IP Camera, 2 options:</a:t>
            </a:r>
            <a:endParaRPr lang="en-US" dirty="0"/>
          </a:p>
          <a:p>
            <a:pPr lvl="1"/>
            <a:r>
              <a:rPr lang="en-US" dirty="0" err="1">
                <a:latin typeface="Arial"/>
                <a:cs typeface="Arial"/>
              </a:rPr>
              <a:t>Cấu</a:t>
            </a:r>
            <a:r>
              <a:rPr lang="en-US" dirty="0">
                <a:latin typeface="Arial"/>
                <a:cs typeface="Arial"/>
              </a:rPr>
              <a:t> hình Port Forwarding: </a:t>
            </a:r>
            <a:r>
              <a:rPr lang="en-US" dirty="0" err="1">
                <a:latin typeface="Arial"/>
                <a:cs typeface="Arial"/>
              </a:rPr>
              <a:t>Tạo</a:t>
            </a:r>
            <a:r>
              <a:rPr lang="en-US" dirty="0">
                <a:latin typeface="Arial"/>
                <a:cs typeface="Arial"/>
              </a:rPr>
              <a:t>, </a:t>
            </a:r>
            <a:r>
              <a:rPr lang="en-US" dirty="0" err="1">
                <a:latin typeface="Arial"/>
                <a:cs typeface="Arial"/>
              </a:rPr>
              <a:t>Sửa</a:t>
            </a:r>
            <a:r>
              <a:rPr lang="en-US" dirty="0">
                <a:latin typeface="Arial"/>
                <a:cs typeface="Arial"/>
              </a:rPr>
              <a:t>, </a:t>
            </a:r>
            <a:r>
              <a:rPr lang="en-US" dirty="0" err="1">
                <a:latin typeface="Arial"/>
                <a:cs typeface="Arial"/>
              </a:rPr>
              <a:t>Xóa</a:t>
            </a:r>
            <a:endParaRPr lang="en-US" dirty="0"/>
          </a:p>
          <a:p>
            <a:pPr lvl="1"/>
            <a:r>
              <a:rPr lang="en-US" dirty="0" err="1">
                <a:latin typeface="Arial"/>
                <a:cs typeface="Arial"/>
              </a:rPr>
              <a:t>Cấu</a:t>
            </a:r>
            <a:r>
              <a:rPr lang="en-US" dirty="0">
                <a:latin typeface="Arial"/>
                <a:cs typeface="Arial"/>
              </a:rPr>
              <a:t> hình DDNS</a:t>
            </a:r>
          </a:p>
          <a:p>
            <a:pPr lvl="1"/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r="53942"/>
          <a:stretch/>
        </p:blipFill>
        <p:spPr>
          <a:xfrm>
            <a:off x="6324311" y="1386177"/>
            <a:ext cx="2006889" cy="436807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59A47AE-1B00-F945-A6E0-46D9131BD4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5586" y="1386177"/>
            <a:ext cx="2017278" cy="4368078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403F5D2-6EE7-7789-883B-26A0E29BB462}"/>
              </a:ext>
            </a:extLst>
          </p:cNvPr>
          <p:cNvCxnSpPr/>
          <p:nvPr/>
        </p:nvCxnSpPr>
        <p:spPr>
          <a:xfrm>
            <a:off x="7832436" y="2272145"/>
            <a:ext cx="942109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6321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4A0FF3C6-362D-45C4-A604-696D8DB4A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err="1"/>
              <a:t>Cấu</a:t>
            </a:r>
            <a:r>
              <a:rPr lang="en-US"/>
              <a:t> hình Mesh - </a:t>
            </a:r>
            <a:r>
              <a:rPr lang="en-US" b="0" err="1"/>
              <a:t>Thiết</a:t>
            </a:r>
            <a:r>
              <a:rPr lang="en-US" b="0"/>
              <a:t> </a:t>
            </a:r>
            <a:r>
              <a:rPr lang="en-US" b="0" err="1"/>
              <a:t>bị</a:t>
            </a:r>
            <a:r>
              <a:rPr lang="en-US" b="0"/>
              <a:t> ONT</a:t>
            </a:r>
          </a:p>
        </p:txBody>
      </p:sp>
      <p:sp>
        <p:nvSpPr>
          <p:cNvPr id="6" name="Content Placeholder 4"/>
          <p:cNvSpPr>
            <a:spLocks noGrp="1"/>
          </p:cNvSpPr>
          <p:nvPr>
            <p:ph sz="quarter" idx="13"/>
          </p:nvPr>
        </p:nvSpPr>
        <p:spPr/>
        <p:txBody>
          <a:bodyPr lIns="91440" tIns="45720" rIns="91440" bIns="45720" anchor="t"/>
          <a:lstStyle/>
          <a:p>
            <a:r>
              <a:rPr lang="en-US" err="1">
                <a:latin typeface="Arial"/>
                <a:cs typeface="Arial"/>
              </a:rPr>
              <a:t>Cấu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hình</a:t>
            </a:r>
            <a:r>
              <a:rPr lang="en-US">
                <a:latin typeface="Arial"/>
                <a:cs typeface="Arial"/>
              </a:rPr>
              <a:t> Mesh CAP </a:t>
            </a:r>
            <a:r>
              <a:rPr lang="en-US" err="1">
                <a:latin typeface="Arial"/>
                <a:cs typeface="Arial"/>
              </a:rPr>
              <a:t>cho</a:t>
            </a:r>
            <a:r>
              <a:rPr lang="en-US">
                <a:latin typeface="Arial"/>
                <a:cs typeface="Arial"/>
              </a:rPr>
              <a:t> ONT </a:t>
            </a:r>
            <a:r>
              <a:rPr lang="en-US" err="1">
                <a:latin typeface="Arial"/>
                <a:cs typeface="Arial"/>
              </a:rPr>
              <a:t>chưa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đồng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bộ</a:t>
            </a:r>
            <a:r>
              <a:rPr lang="en-US">
                <a:latin typeface="Arial"/>
                <a:cs typeface="Arial"/>
              </a:rPr>
              <a:t> Mesh CAP</a:t>
            </a:r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FB29301-03CD-70D6-4254-1F7FD648F3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318" y="1846881"/>
            <a:ext cx="1879155" cy="4068997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665C25C-F755-FE77-2E40-02859E8D4581}"/>
              </a:ext>
            </a:extLst>
          </p:cNvPr>
          <p:cNvCxnSpPr>
            <a:cxnSpLocks/>
          </p:cNvCxnSpPr>
          <p:nvPr/>
        </p:nvCxnSpPr>
        <p:spPr>
          <a:xfrm>
            <a:off x="2608164" y="2664451"/>
            <a:ext cx="574324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3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5CEA6771-007E-0D6C-7A4A-577753F8CF1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983" t="80" r="16579" b="236"/>
          <a:stretch/>
        </p:blipFill>
        <p:spPr>
          <a:xfrm>
            <a:off x="3143249" y="1846881"/>
            <a:ext cx="5957207" cy="40151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06423" y="1846880"/>
            <a:ext cx="1852102" cy="4010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6760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8253" y="1854028"/>
            <a:ext cx="1858482" cy="4024234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4A0FF3C6-362D-45C4-A604-696D8DB4A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Cấu</a:t>
            </a:r>
            <a:r>
              <a:rPr lang="en-US" dirty="0"/>
              <a:t> hình Mesh - </a:t>
            </a:r>
            <a:r>
              <a:rPr lang="en-US" b="0" dirty="0" err="1"/>
              <a:t>Thiết</a:t>
            </a:r>
            <a:r>
              <a:rPr lang="en-US" b="0" dirty="0"/>
              <a:t> </a:t>
            </a:r>
            <a:r>
              <a:rPr lang="en-US" b="0" dirty="0" err="1"/>
              <a:t>bị</a:t>
            </a:r>
            <a:r>
              <a:rPr lang="en-US" b="0" dirty="0"/>
              <a:t> ONT</a:t>
            </a:r>
          </a:p>
        </p:txBody>
      </p:sp>
      <p:sp>
        <p:nvSpPr>
          <p:cNvPr id="6" name="Content Placeholder 4"/>
          <p:cNvSpPr>
            <a:spLocks noGrp="1"/>
          </p:cNvSpPr>
          <p:nvPr>
            <p:ph sz="quarter" idx="13"/>
          </p:nvPr>
        </p:nvSpPr>
        <p:spPr/>
        <p:txBody>
          <a:bodyPr lIns="91440" tIns="45720" rIns="91440" bIns="45720" anchor="t"/>
          <a:lstStyle/>
          <a:p>
            <a:r>
              <a:rPr lang="en-US" err="1">
                <a:latin typeface="Arial"/>
                <a:cs typeface="Arial"/>
              </a:rPr>
              <a:t>Thêm</a:t>
            </a:r>
            <a:r>
              <a:rPr lang="en-US">
                <a:latin typeface="Arial"/>
                <a:cs typeface="Arial"/>
              </a:rPr>
              <a:t> node Mesh cho mạng Mesh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771009-7F21-4C9F-7C07-C989842BCF9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707" t="1" r="34825" b="236"/>
          <a:stretch/>
        </p:blipFill>
        <p:spPr>
          <a:xfrm>
            <a:off x="5341086" y="1837840"/>
            <a:ext cx="1833437" cy="4012080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E0E377D-2988-FD25-07EC-4D995CCA3699}"/>
              </a:ext>
            </a:extLst>
          </p:cNvPr>
          <p:cNvCxnSpPr>
            <a:cxnSpLocks/>
          </p:cNvCxnSpPr>
          <p:nvPr/>
        </p:nvCxnSpPr>
        <p:spPr>
          <a:xfrm>
            <a:off x="3859517" y="3866044"/>
            <a:ext cx="574324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FB8B1A80-22ED-546C-3D06-D96BC67A5F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49360" y="1809265"/>
            <a:ext cx="1879155" cy="4068997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B159877-A98A-5246-9CFB-598E3E064729}"/>
              </a:ext>
            </a:extLst>
          </p:cNvPr>
          <p:cNvCxnSpPr>
            <a:cxnSpLocks/>
          </p:cNvCxnSpPr>
          <p:nvPr/>
        </p:nvCxnSpPr>
        <p:spPr>
          <a:xfrm>
            <a:off x="6973342" y="5093326"/>
            <a:ext cx="574324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FCBA6672-2744-138A-CFF5-DCC4651DEF5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6" r="68513" b="473"/>
          <a:stretch/>
        </p:blipFill>
        <p:spPr>
          <a:xfrm>
            <a:off x="772663" y="1842602"/>
            <a:ext cx="1875722" cy="4002557"/>
          </a:xfrm>
          <a:prstGeom prst="rect">
            <a:avLst/>
          </a:prstGeom>
        </p:spPr>
      </p:pic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C0EF584-BDBA-BFE2-B0F4-3D14B3A6EC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2587" y="1785452"/>
            <a:ext cx="1900308" cy="4114800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D80FCC9-B5FB-3085-0226-369455BF25D2}"/>
              </a:ext>
            </a:extLst>
          </p:cNvPr>
          <p:cNvCxnSpPr>
            <a:cxnSpLocks/>
          </p:cNvCxnSpPr>
          <p:nvPr/>
        </p:nvCxnSpPr>
        <p:spPr>
          <a:xfrm flipV="1">
            <a:off x="4549358" y="5095924"/>
            <a:ext cx="1012474" cy="952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882D647-A73A-CFE5-9004-113A26A5335D}"/>
              </a:ext>
            </a:extLst>
          </p:cNvPr>
          <p:cNvCxnSpPr>
            <a:cxnSpLocks/>
          </p:cNvCxnSpPr>
          <p:nvPr/>
        </p:nvCxnSpPr>
        <p:spPr>
          <a:xfrm>
            <a:off x="9198675" y="2182633"/>
            <a:ext cx="574324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B81CDE4-6378-16BD-AE3B-28AD3C6D4C7D}"/>
              </a:ext>
            </a:extLst>
          </p:cNvPr>
          <p:cNvCxnSpPr>
            <a:cxnSpLocks/>
          </p:cNvCxnSpPr>
          <p:nvPr/>
        </p:nvCxnSpPr>
        <p:spPr>
          <a:xfrm flipV="1">
            <a:off x="2349083" y="3762423"/>
            <a:ext cx="1012474" cy="952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18381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9921" y="2182570"/>
            <a:ext cx="1858482" cy="4024234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4A0FF3C6-362D-45C4-A604-696D8DB4A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Cấu</a:t>
            </a:r>
            <a:r>
              <a:rPr lang="en-US" dirty="0"/>
              <a:t> hình Mesh - </a:t>
            </a:r>
            <a:r>
              <a:rPr lang="en-US" b="0" dirty="0" err="1"/>
              <a:t>Thiết</a:t>
            </a:r>
            <a:r>
              <a:rPr lang="en-US" b="0" dirty="0"/>
              <a:t> </a:t>
            </a:r>
            <a:r>
              <a:rPr lang="en-US" b="0" dirty="0" err="1"/>
              <a:t>bị</a:t>
            </a:r>
            <a:r>
              <a:rPr lang="en-US" b="0" dirty="0"/>
              <a:t> Mesh CAP</a:t>
            </a:r>
          </a:p>
        </p:txBody>
      </p:sp>
      <p:sp>
        <p:nvSpPr>
          <p:cNvPr id="6" name="Content Placehold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Mesh ở chế độ Router/Bridge/ Repeater </a:t>
            </a:r>
            <a:r>
              <a:rPr lang="en-US" dirty="0" err="1"/>
              <a:t>sẽ</a:t>
            </a:r>
            <a:r>
              <a:rPr lang="en-US" dirty="0"/>
              <a:t> off mode Mesh-ONT</a:t>
            </a:r>
          </a:p>
          <a:p>
            <a:r>
              <a:rPr lang="en-US" dirty="0" err="1"/>
              <a:t>Việc</a:t>
            </a:r>
            <a:r>
              <a:rPr lang="en-US" dirty="0"/>
              <a:t> </a:t>
            </a:r>
            <a:r>
              <a:rPr lang="en-US" dirty="0" err="1"/>
              <a:t>bật</a:t>
            </a:r>
            <a:r>
              <a:rPr lang="en-US" dirty="0"/>
              <a:t> </a:t>
            </a:r>
            <a:r>
              <a:rPr lang="en-US" dirty="0" err="1"/>
              <a:t>tắt</a:t>
            </a:r>
            <a:r>
              <a:rPr lang="en-US" dirty="0"/>
              <a:t> Mesh – ONT mode thực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gửi</a:t>
            </a:r>
            <a:r>
              <a:rPr lang="en-US" dirty="0"/>
              <a:t> API </a:t>
            </a:r>
            <a:r>
              <a:rPr lang="en-US" dirty="0" err="1"/>
              <a:t>syncONTConfig</a:t>
            </a:r>
            <a:r>
              <a:rPr lang="en-US" dirty="0"/>
              <a:t> </a:t>
            </a:r>
            <a:r>
              <a:rPr lang="en-US" dirty="0" err="1"/>
              <a:t>xuống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771009-7F21-4C9F-7C07-C989842BCF9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325" r="33952"/>
          <a:stretch/>
        </p:blipFill>
        <p:spPr>
          <a:xfrm>
            <a:off x="5050669" y="2206382"/>
            <a:ext cx="1908931" cy="4021587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BE6A97C-7CC2-18FC-E271-DB3E46C5E6EC}"/>
              </a:ext>
            </a:extLst>
          </p:cNvPr>
          <p:cNvCxnSpPr>
            <a:cxnSpLocks/>
          </p:cNvCxnSpPr>
          <p:nvPr/>
        </p:nvCxnSpPr>
        <p:spPr>
          <a:xfrm>
            <a:off x="6732674" y="4259554"/>
            <a:ext cx="574324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FB8B1A80-22ED-546C-3D06-D96BC67A5F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56151" y="2182570"/>
            <a:ext cx="1879155" cy="4068997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B159877-A98A-5246-9CFB-598E3E064729}"/>
              </a:ext>
            </a:extLst>
          </p:cNvPr>
          <p:cNvCxnSpPr>
            <a:cxnSpLocks/>
          </p:cNvCxnSpPr>
          <p:nvPr/>
        </p:nvCxnSpPr>
        <p:spPr>
          <a:xfrm>
            <a:off x="8868989" y="2509192"/>
            <a:ext cx="574324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66C67CF-0B36-A1BA-C3E8-C2F6DD3D07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93062" y="2158757"/>
            <a:ext cx="1900308" cy="41148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5261" y="2156449"/>
            <a:ext cx="1925564" cy="4169488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29B1146-FED5-7A5E-AF02-EE7B5CE05D41}"/>
              </a:ext>
            </a:extLst>
          </p:cNvPr>
          <p:cNvCxnSpPr>
            <a:cxnSpLocks/>
          </p:cNvCxnSpPr>
          <p:nvPr/>
        </p:nvCxnSpPr>
        <p:spPr>
          <a:xfrm flipV="1">
            <a:off x="2562450" y="3886200"/>
            <a:ext cx="561750" cy="176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32346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81F946-49B8-3834-6BF2-336F4379D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D6BDEA-AF0E-98BA-A35D-F2CA711475E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lIns="91440" tIns="45720" rIns="91440" bIns="45720" anchor="b">
            <a:noAutofit/>
          </a:bodyPr>
          <a:lstStyle/>
          <a:p>
            <a:r>
              <a:rPr lang="en-US" err="1">
                <a:latin typeface="Arial"/>
                <a:cs typeface="Arial"/>
              </a:rPr>
              <a:t>Tính</a:t>
            </a:r>
            <a:r>
              <a:rPr lang="en-US">
                <a:latin typeface="Arial"/>
                <a:cs typeface="Arial"/>
              </a:rPr>
              <a:t> năng đề xuất v1.1</a:t>
            </a:r>
            <a:endParaRPr lang="en-US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7A927E6C-12F6-0E04-EB5D-7639D44BBB7F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805371138"/>
              </p:ext>
            </p:extLst>
          </p:nvPr>
        </p:nvGraphicFramePr>
        <p:xfrm>
          <a:off x="647700" y="1895475"/>
          <a:ext cx="10898471" cy="44765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9695">
                  <a:extLst>
                    <a:ext uri="{9D8B030D-6E8A-4147-A177-3AD203B41FA5}">
                      <a16:colId xmlns:a16="http://schemas.microsoft.com/office/drawing/2014/main" val="4137471122"/>
                    </a:ext>
                  </a:extLst>
                </a:gridCol>
                <a:gridCol w="2619374">
                  <a:extLst>
                    <a:ext uri="{9D8B030D-6E8A-4147-A177-3AD203B41FA5}">
                      <a16:colId xmlns:a16="http://schemas.microsoft.com/office/drawing/2014/main" val="2826462413"/>
                    </a:ext>
                  </a:extLst>
                </a:gridCol>
                <a:gridCol w="3808465">
                  <a:extLst>
                    <a:ext uri="{9D8B030D-6E8A-4147-A177-3AD203B41FA5}">
                      <a16:colId xmlns:a16="http://schemas.microsoft.com/office/drawing/2014/main" val="1249907013"/>
                    </a:ext>
                  </a:extLst>
                </a:gridCol>
                <a:gridCol w="1227195">
                  <a:extLst>
                    <a:ext uri="{9D8B030D-6E8A-4147-A177-3AD203B41FA5}">
                      <a16:colId xmlns:a16="http://schemas.microsoft.com/office/drawing/2014/main" val="1906797150"/>
                    </a:ext>
                  </a:extLst>
                </a:gridCol>
                <a:gridCol w="1063742">
                  <a:extLst>
                    <a:ext uri="{9D8B030D-6E8A-4147-A177-3AD203B41FA5}">
                      <a16:colId xmlns:a16="http://schemas.microsoft.com/office/drawing/2014/main" val="3927645691"/>
                    </a:ext>
                  </a:extLst>
                </a:gridCol>
              </a:tblGrid>
              <a:tr h="266116">
                <a:tc>
                  <a:txBody>
                    <a:bodyPr/>
                    <a:lstStyle/>
                    <a:p>
                      <a:r>
                        <a:rPr lang="en-US" sz="1400"/>
                        <a:t>Module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Detail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ONT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/>
                        <a:t>Mesh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2021211"/>
                  </a:ext>
                </a:extLst>
              </a:tr>
              <a:tr h="467501">
                <a:tc rowSpan="3">
                  <a:txBody>
                    <a:bodyPr/>
                    <a:lstStyle/>
                    <a:p>
                      <a:r>
                        <a:rPr lang="en-US" sz="1400"/>
                        <a:t>Quick Setup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err="1"/>
                        <a:t>Cấu</a:t>
                      </a:r>
                      <a:r>
                        <a:rPr lang="en-US" sz="1400"/>
                        <a:t> </a:t>
                      </a:r>
                      <a:r>
                        <a:rPr lang="en-US" sz="1400" err="1"/>
                        <a:t>hình</a:t>
                      </a:r>
                      <a:r>
                        <a:rPr lang="en-US" sz="1400"/>
                        <a:t> </a:t>
                      </a:r>
                      <a:r>
                        <a:rPr lang="en-US" sz="1400" err="1"/>
                        <a:t>nhanh</a:t>
                      </a:r>
                      <a:r>
                        <a:rPr lang="en-US" sz="1400"/>
                        <a:t> </a:t>
                      </a:r>
                      <a:r>
                        <a:rPr lang="en-US" sz="1400" err="1"/>
                        <a:t>mạng</a:t>
                      </a:r>
                      <a:r>
                        <a:rPr lang="en-US" sz="1400"/>
                        <a:t> Mesh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err="1"/>
                        <a:t>Cấu</a:t>
                      </a:r>
                      <a:r>
                        <a:rPr lang="en-US" sz="1400"/>
                        <a:t> </a:t>
                      </a:r>
                      <a:r>
                        <a:rPr lang="en-US" sz="1400" err="1"/>
                        <a:t>hình</a:t>
                      </a:r>
                      <a:r>
                        <a:rPr lang="en-US" sz="1400"/>
                        <a:t> </a:t>
                      </a:r>
                      <a:r>
                        <a:rPr lang="en-US" sz="1400" err="1"/>
                        <a:t>mạng</a:t>
                      </a:r>
                      <a:r>
                        <a:rPr lang="en-US" sz="1400"/>
                        <a:t> Mesh </a:t>
                      </a:r>
                      <a:r>
                        <a:rPr lang="en-US" sz="1400" err="1"/>
                        <a:t>cho</a:t>
                      </a:r>
                      <a:r>
                        <a:rPr lang="en-US" sz="1400"/>
                        <a:t> </a:t>
                      </a:r>
                      <a:r>
                        <a:rPr lang="en-US" sz="1400" err="1"/>
                        <a:t>thiết</a:t>
                      </a:r>
                      <a:r>
                        <a:rPr lang="en-US" sz="1400"/>
                        <a:t> </a:t>
                      </a:r>
                      <a:r>
                        <a:rPr lang="en-US" sz="1400" err="1"/>
                        <a:t>bị</a:t>
                      </a:r>
                      <a:r>
                        <a:rPr lang="en-US" sz="1400"/>
                        <a:t> ONT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x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40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7340799"/>
                  </a:ext>
                </a:extLst>
              </a:tr>
              <a:tr h="97095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err="1"/>
                        <a:t>Cấu</a:t>
                      </a:r>
                      <a:r>
                        <a:rPr lang="en-US" sz="1400"/>
                        <a:t> </a:t>
                      </a:r>
                      <a:r>
                        <a:rPr lang="en-US" sz="1400" err="1"/>
                        <a:t>hình</a:t>
                      </a:r>
                      <a:r>
                        <a:rPr lang="en-US" sz="1400"/>
                        <a:t> Mesh only</a:t>
                      </a:r>
                    </a:p>
                    <a:p>
                      <a:pPr lvl="0">
                        <a:buNone/>
                      </a:pPr>
                      <a:r>
                        <a:rPr lang="en-US" sz="1400"/>
                        <a:t>- Router</a:t>
                      </a:r>
                    </a:p>
                    <a:p>
                      <a:pPr lvl="0">
                        <a:buNone/>
                      </a:pPr>
                      <a:r>
                        <a:rPr lang="en-US" sz="1400"/>
                        <a:t>- Bridge</a:t>
                      </a:r>
                    </a:p>
                    <a:p>
                      <a:pPr lvl="0">
                        <a:buNone/>
                      </a:pPr>
                      <a:r>
                        <a:rPr lang="en-US" sz="1400"/>
                        <a:t>- Repeater 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/>
                        <a:t>x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4951549"/>
                  </a:ext>
                </a:extLst>
              </a:tr>
              <a:tr h="26611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err="1"/>
                        <a:t>Cấu</a:t>
                      </a:r>
                      <a:r>
                        <a:rPr lang="en-US" sz="1400"/>
                        <a:t> </a:t>
                      </a:r>
                      <a:r>
                        <a:rPr lang="en-US" sz="1400" err="1"/>
                        <a:t>hình</a:t>
                      </a:r>
                      <a:r>
                        <a:rPr lang="en-US" sz="1400"/>
                        <a:t> Mesh – ONT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/>
                        <a:t>x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3329139"/>
                  </a:ext>
                </a:extLst>
              </a:tr>
              <a:tr h="467501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/>
                        <a:t>Dashboard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/>
                        <a:t>Thông tin </a:t>
                      </a:r>
                      <a:r>
                        <a:rPr lang="en-US" sz="1400" err="1"/>
                        <a:t>thiết</a:t>
                      </a:r>
                      <a:r>
                        <a:rPr lang="en-US" sz="1400"/>
                        <a:t> </a:t>
                      </a:r>
                      <a:r>
                        <a:rPr lang="en-US" sz="1400" err="1"/>
                        <a:t>bị</a:t>
                      </a:r>
                      <a:r>
                        <a:rPr lang="en-US" sz="1400"/>
                        <a:t> Mesh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/>
                        <a:t>Hiển </a:t>
                      </a:r>
                      <a:r>
                        <a:rPr lang="en-US" sz="1400" err="1"/>
                        <a:t>thị</a:t>
                      </a:r>
                      <a:r>
                        <a:rPr lang="en-US" sz="1400"/>
                        <a:t> </a:t>
                      </a:r>
                      <a:r>
                        <a:rPr lang="en-US" sz="1400" err="1"/>
                        <a:t>thông</a:t>
                      </a:r>
                      <a:r>
                        <a:rPr lang="en-US" sz="1400"/>
                        <a:t> tin </a:t>
                      </a:r>
                      <a:r>
                        <a:rPr lang="en-US" sz="1400" err="1"/>
                        <a:t>thiết</a:t>
                      </a:r>
                      <a:r>
                        <a:rPr lang="en-US" sz="1400"/>
                        <a:t> </a:t>
                      </a:r>
                      <a:r>
                        <a:rPr lang="en-US" sz="1400" err="1"/>
                        <a:t>bị</a:t>
                      </a:r>
                      <a:r>
                        <a:rPr lang="en-US" sz="1400"/>
                        <a:t> Mesh </a:t>
                      </a:r>
                      <a:r>
                        <a:rPr lang="en-US" sz="1400" err="1"/>
                        <a:t>trong</a:t>
                      </a:r>
                      <a:r>
                        <a:rPr lang="en-US" sz="1400"/>
                        <a:t> </a:t>
                      </a:r>
                      <a:r>
                        <a:rPr lang="en-US" sz="1400" err="1"/>
                        <a:t>mạng</a:t>
                      </a:r>
                      <a:r>
                        <a:rPr lang="en-US" sz="1400"/>
                        <a:t> Mesh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5957646"/>
                  </a:ext>
                </a:extLst>
              </a:tr>
              <a:tr h="467501">
                <a:tc rowSpan="5">
                  <a:txBody>
                    <a:bodyPr/>
                    <a:lstStyle/>
                    <a:p>
                      <a:r>
                        <a:rPr lang="en-US" sz="1400" err="1"/>
                        <a:t>Cấu</a:t>
                      </a:r>
                      <a:r>
                        <a:rPr lang="en-US" sz="1400"/>
                        <a:t> </a:t>
                      </a:r>
                      <a:r>
                        <a:rPr lang="en-US" sz="1400" err="1"/>
                        <a:t>hình</a:t>
                      </a:r>
                      <a:r>
                        <a:rPr lang="en-US" sz="1400"/>
                        <a:t> Mesh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err="1"/>
                        <a:t>Bật</a:t>
                      </a:r>
                      <a:r>
                        <a:rPr lang="en-US" sz="1400"/>
                        <a:t>/</a:t>
                      </a:r>
                      <a:r>
                        <a:rPr lang="en-US" sz="1400" err="1"/>
                        <a:t>Tắt</a:t>
                      </a:r>
                      <a:r>
                        <a:rPr lang="en-US" sz="1400"/>
                        <a:t> </a:t>
                      </a:r>
                      <a:r>
                        <a:rPr lang="en-US" sz="1400" err="1"/>
                        <a:t>tính</a:t>
                      </a:r>
                      <a:r>
                        <a:rPr lang="en-US" sz="1400"/>
                        <a:t> </a:t>
                      </a:r>
                      <a:r>
                        <a:rPr lang="en-US" sz="1400" err="1"/>
                        <a:t>năng</a:t>
                      </a:r>
                      <a:r>
                        <a:rPr lang="en-US" sz="1400"/>
                        <a:t> Mesh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x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40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335805"/>
                  </a:ext>
                </a:extLst>
              </a:tr>
              <a:tr h="46750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err="1"/>
                        <a:t>Bật</a:t>
                      </a:r>
                      <a:r>
                        <a:rPr lang="en-US" sz="1400"/>
                        <a:t>/</a:t>
                      </a:r>
                      <a:r>
                        <a:rPr lang="en-US" sz="1400" err="1"/>
                        <a:t>Tắt</a:t>
                      </a:r>
                      <a:r>
                        <a:rPr lang="en-US" sz="1400"/>
                        <a:t> </a:t>
                      </a:r>
                      <a:r>
                        <a:rPr lang="en-US" sz="1400" err="1"/>
                        <a:t>cấu</a:t>
                      </a:r>
                      <a:r>
                        <a:rPr lang="en-US" sz="1400"/>
                        <a:t> </a:t>
                      </a:r>
                      <a:r>
                        <a:rPr lang="en-US" sz="1400" err="1"/>
                        <a:t>hình</a:t>
                      </a:r>
                      <a:r>
                        <a:rPr lang="en-US" sz="1400"/>
                        <a:t> Mesh-ONT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/>
                        <a:t>x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9802948"/>
                  </a:ext>
                </a:extLst>
              </a:tr>
              <a:tr h="26611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err="1"/>
                        <a:t>Thêm</a:t>
                      </a:r>
                      <a:r>
                        <a:rPr lang="en-US" sz="1400"/>
                        <a:t> node Mesh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/>
                        <a:t>x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/>
                        <a:t>x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5493443"/>
                  </a:ext>
                </a:extLst>
              </a:tr>
              <a:tr h="26611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err="1"/>
                        <a:t>Đổi</a:t>
                      </a:r>
                      <a:r>
                        <a:rPr lang="en-US" sz="1400"/>
                        <a:t> mode Mesh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/>
                        <a:t>x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8967124"/>
                  </a:ext>
                </a:extLst>
              </a:tr>
              <a:tr h="26611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Thay </a:t>
                      </a:r>
                      <a:r>
                        <a:rPr lang="en-US" sz="1400" err="1"/>
                        <a:t>thế</a:t>
                      </a:r>
                      <a:r>
                        <a:rPr lang="en-US" sz="1400"/>
                        <a:t> CAP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x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/>
                        <a:t>x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91496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278810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5681" y="1013505"/>
            <a:ext cx="9175247" cy="561126"/>
          </a:xfrm>
        </p:spPr>
        <p:txBody>
          <a:bodyPr/>
          <a:lstStyle/>
          <a:p>
            <a:r>
              <a:rPr lang="en-US" dirty="0"/>
              <a:t>1. Mesh – Quick Setup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 lIns="91440" tIns="45720" rIns="91440" bIns="45720" anchor="t"/>
          <a:lstStyle/>
          <a:p>
            <a:r>
              <a:rPr lang="en-US" dirty="0" err="1"/>
              <a:t>Hỗ</a:t>
            </a:r>
            <a:r>
              <a:rPr lang="en-US" dirty="0"/>
              <a:t> </a:t>
            </a:r>
            <a:r>
              <a:rPr lang="en-US" dirty="0" err="1"/>
              <a:t>trợ</a:t>
            </a:r>
            <a:r>
              <a:rPr lang="en-US" dirty="0"/>
              <a:t> </a:t>
            </a:r>
            <a:r>
              <a:rPr lang="en-US" dirty="0" err="1"/>
              <a:t>cấu</a:t>
            </a:r>
            <a:r>
              <a:rPr lang="en-US" dirty="0"/>
              <a:t> hình </a:t>
            </a:r>
            <a:r>
              <a:rPr lang="en-US" dirty="0" err="1"/>
              <a:t>nhanh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Mesh và </a:t>
            </a:r>
            <a:r>
              <a:rPr lang="en-US" dirty="0" err="1"/>
              <a:t>mạng</a:t>
            </a:r>
            <a:r>
              <a:rPr lang="en-US" dirty="0"/>
              <a:t> Mesh </a:t>
            </a:r>
            <a:r>
              <a:rPr lang="en-US" dirty="0" err="1"/>
              <a:t>quét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trong </a:t>
            </a:r>
            <a:r>
              <a:rPr lang="en-US" dirty="0" err="1"/>
              <a:t>mạng</a:t>
            </a:r>
            <a:r>
              <a:rPr lang="en-US" dirty="0"/>
              <a:t> </a:t>
            </a:r>
            <a:r>
              <a:rPr lang="en-US" dirty="0" err="1"/>
              <a:t>Wifi</a:t>
            </a:r>
            <a:r>
              <a:rPr lang="en-US" dirty="0"/>
              <a:t> </a:t>
            </a:r>
            <a:r>
              <a:rPr lang="en-US" dirty="0" err="1"/>
              <a:t>đã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nối</a:t>
            </a:r>
            <a:endParaRPr lang="en-US" dirty="0"/>
          </a:p>
          <a:p>
            <a:pPr lvl="1"/>
            <a:r>
              <a:rPr lang="en-US" dirty="0" err="1">
                <a:solidFill>
                  <a:srgbClr val="FF0000"/>
                </a:solidFill>
              </a:rPr>
              <a:t>Trường</a:t>
            </a:r>
            <a:r>
              <a:rPr lang="en-US" dirty="0">
                <a:solidFill>
                  <a:srgbClr val="FF0000"/>
                </a:solidFill>
              </a:rPr>
              <a:t> hợp </a:t>
            </a:r>
            <a:r>
              <a:rPr lang="en-US" dirty="0" err="1">
                <a:solidFill>
                  <a:srgbClr val="FF0000"/>
                </a:solidFill>
              </a:rPr>
              <a:t>thiết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bị</a:t>
            </a:r>
            <a:r>
              <a:rPr lang="en-US" dirty="0">
                <a:solidFill>
                  <a:srgbClr val="FF0000"/>
                </a:solidFill>
              </a:rPr>
              <a:t> Mesh </a:t>
            </a:r>
            <a:r>
              <a:rPr lang="en-US" dirty="0" err="1">
                <a:solidFill>
                  <a:srgbClr val="FF0000"/>
                </a:solidFill>
              </a:rPr>
              <a:t>kết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nối</a:t>
            </a:r>
            <a:r>
              <a:rPr lang="en-US" dirty="0">
                <a:solidFill>
                  <a:srgbClr val="FF0000"/>
                </a:solidFill>
              </a:rPr>
              <a:t> lần đầu</a:t>
            </a:r>
          </a:p>
          <a:p>
            <a:pPr lvl="2"/>
            <a:r>
              <a:rPr lang="en-US" dirty="0" err="1">
                <a:solidFill>
                  <a:srgbClr val="FF0000"/>
                </a:solidFill>
              </a:rPr>
              <a:t>Tạo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mạng</a:t>
            </a:r>
            <a:r>
              <a:rPr lang="en-US" dirty="0">
                <a:solidFill>
                  <a:srgbClr val="FF0000"/>
                </a:solidFill>
              </a:rPr>
              <a:t> Mesh</a:t>
            </a:r>
          </a:p>
          <a:p>
            <a:pPr lvl="3"/>
            <a:r>
              <a:rPr lang="en-US" dirty="0" err="1"/>
              <a:t>Cấu</a:t>
            </a:r>
            <a:r>
              <a:rPr lang="en-US" dirty="0"/>
              <a:t> hình </a:t>
            </a:r>
            <a:r>
              <a:rPr lang="en-US" dirty="0" err="1"/>
              <a:t>mạng</a:t>
            </a:r>
            <a:r>
              <a:rPr lang="en-US" dirty="0"/>
              <a:t> Mesh </a:t>
            </a:r>
            <a:r>
              <a:rPr lang="en-US" dirty="0" err="1"/>
              <a:t>với</a:t>
            </a:r>
            <a:r>
              <a:rPr lang="en-US" dirty="0"/>
              <a:t> ONT (VNPT) </a:t>
            </a:r>
            <a:r>
              <a:rPr lang="en-US" dirty="0" err="1"/>
              <a:t>đã</a:t>
            </a:r>
            <a:r>
              <a:rPr lang="en-US" dirty="0"/>
              <a:t> có</a:t>
            </a:r>
          </a:p>
          <a:p>
            <a:pPr lvl="3"/>
            <a:r>
              <a:rPr lang="en-US" dirty="0" err="1"/>
              <a:t>Cấu</a:t>
            </a:r>
            <a:r>
              <a:rPr lang="en-US" dirty="0"/>
              <a:t> hình Mesh CAP </a:t>
            </a:r>
            <a:r>
              <a:rPr lang="en-US" dirty="0" err="1"/>
              <a:t>tùy</a:t>
            </a:r>
            <a:r>
              <a:rPr lang="en-US" dirty="0"/>
              <a:t> </a:t>
            </a:r>
            <a:r>
              <a:rPr lang="en-US" dirty="0" err="1"/>
              <a:t>chọn</a:t>
            </a:r>
            <a:r>
              <a:rPr lang="en-US" dirty="0"/>
              <a:t> </a:t>
            </a:r>
            <a:r>
              <a:rPr lang="en-US" dirty="0" err="1"/>
              <a:t>theo</a:t>
            </a:r>
            <a:r>
              <a:rPr lang="en-US" dirty="0"/>
              <a:t> chế độ (Router, Bridge, Repeater)</a:t>
            </a:r>
          </a:p>
          <a:p>
            <a:pPr lvl="2"/>
            <a:r>
              <a:rPr lang="en-US" dirty="0" err="1">
                <a:solidFill>
                  <a:srgbClr val="FF0000"/>
                </a:solidFill>
              </a:rPr>
              <a:t>Thêm</a:t>
            </a:r>
            <a:r>
              <a:rPr lang="en-US" dirty="0">
                <a:solidFill>
                  <a:srgbClr val="FF0000"/>
                </a:solidFill>
              </a:rPr>
              <a:t> node Mesh</a:t>
            </a:r>
            <a:r>
              <a:rPr lang="en-US" dirty="0"/>
              <a:t> </a:t>
            </a:r>
          </a:p>
          <a:p>
            <a:pPr lvl="1"/>
            <a:r>
              <a:rPr lang="en-US" dirty="0" err="1">
                <a:solidFill>
                  <a:srgbClr val="FF0000"/>
                </a:solidFill>
              </a:rPr>
              <a:t>Trường</a:t>
            </a:r>
            <a:r>
              <a:rPr lang="en-US" dirty="0">
                <a:solidFill>
                  <a:srgbClr val="FF0000"/>
                </a:solidFill>
              </a:rPr>
              <a:t> hợp </a:t>
            </a:r>
            <a:r>
              <a:rPr lang="en-US" dirty="0" err="1">
                <a:solidFill>
                  <a:srgbClr val="FF0000"/>
                </a:solidFill>
              </a:rPr>
              <a:t>thiết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bị</a:t>
            </a:r>
            <a:r>
              <a:rPr lang="en-US" dirty="0">
                <a:solidFill>
                  <a:srgbClr val="FF0000"/>
                </a:solidFill>
              </a:rPr>
              <a:t> Mesh </a:t>
            </a:r>
            <a:r>
              <a:rPr lang="en-US" dirty="0" err="1">
                <a:solidFill>
                  <a:srgbClr val="FF0000"/>
                </a:solidFill>
              </a:rPr>
              <a:t>đã</a:t>
            </a:r>
            <a:r>
              <a:rPr lang="en-US" dirty="0">
                <a:solidFill>
                  <a:srgbClr val="FF0000"/>
                </a:solidFill>
              </a:rPr>
              <a:t> có </a:t>
            </a:r>
            <a:r>
              <a:rPr lang="en-US" dirty="0" err="1">
                <a:solidFill>
                  <a:srgbClr val="FF0000"/>
                </a:solidFill>
              </a:rPr>
              <a:t>mạng</a:t>
            </a:r>
            <a:r>
              <a:rPr lang="en-US" dirty="0">
                <a:solidFill>
                  <a:srgbClr val="FF0000"/>
                </a:solidFill>
              </a:rPr>
              <a:t> Mesh</a:t>
            </a:r>
          </a:p>
          <a:p>
            <a:pPr lvl="2"/>
            <a:r>
              <a:rPr lang="en-US" dirty="0" err="1">
                <a:solidFill>
                  <a:srgbClr val="FF0000"/>
                </a:solidFill>
              </a:rPr>
              <a:t>Thêm</a:t>
            </a:r>
            <a:r>
              <a:rPr lang="en-US" dirty="0">
                <a:solidFill>
                  <a:srgbClr val="FF0000"/>
                </a:solidFill>
              </a:rPr>
              <a:t> node Mesh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43605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ABB984-EA27-9F4B-578B-975DD72CDA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1C7F79-0963-074F-7DA5-0C0D6E0E4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>
            <a:normAutofit/>
          </a:bodyPr>
          <a:lstStyle/>
          <a:p>
            <a:r>
              <a:rPr lang="en-US" sz="3100" b="0">
                <a:latin typeface="Arial"/>
                <a:cs typeface="Arial"/>
              </a:rPr>
              <a:t>Device Pairing - Kết nối thiết bị</a:t>
            </a:r>
            <a:br>
              <a:rPr lang="en-US" sz="3100" b="0">
                <a:latin typeface="Arial"/>
                <a:cs typeface="Arial"/>
              </a:rPr>
            </a:br>
            <a:r>
              <a:rPr lang="en-US" sz="3100" b="0" err="1">
                <a:latin typeface="Arial"/>
                <a:cs typeface="Arial"/>
              </a:rPr>
              <a:t>Luồng</a:t>
            </a:r>
            <a:r>
              <a:rPr lang="en-US" sz="3100" b="0">
                <a:latin typeface="Arial"/>
                <a:cs typeface="Arial"/>
              </a:rPr>
              <a:t> nghiệp vụ</a:t>
            </a:r>
            <a:endParaRPr lang="en-US" b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 lIns="91440" tIns="45720" rIns="91440" bIns="45720" anchor="t"/>
          <a:lstStyle/>
          <a:p>
            <a:r>
              <a:rPr lang="en-US">
                <a:latin typeface="Arial"/>
                <a:cs typeface="Arial"/>
              </a:rPr>
              <a:t>B1: </a:t>
            </a:r>
            <a:r>
              <a:rPr lang="en-US" err="1">
                <a:latin typeface="Arial"/>
                <a:cs typeface="Arial"/>
              </a:rPr>
              <a:t>Quét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và</a:t>
            </a:r>
            <a:r>
              <a:rPr lang="en-US">
                <a:latin typeface="Arial"/>
                <a:cs typeface="Arial"/>
              </a:rPr>
              <a:t> </a:t>
            </a:r>
            <a:r>
              <a:rPr lang="en-US" err="1">
                <a:latin typeface="Arial"/>
                <a:cs typeface="Arial"/>
              </a:rPr>
              <a:t>kết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nối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tới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thiết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bị</a:t>
            </a:r>
            <a:endParaRPr lang="en-US" err="1"/>
          </a:p>
          <a:p>
            <a:r>
              <a:rPr lang="en-US">
                <a:latin typeface="Arial"/>
                <a:cs typeface="Arial"/>
              </a:rPr>
              <a:t>B2: </a:t>
            </a:r>
            <a:r>
              <a:rPr lang="en-US" err="1">
                <a:latin typeface="Arial"/>
                <a:cs typeface="Arial"/>
              </a:rPr>
              <a:t>Thiết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lập</a:t>
            </a:r>
            <a:r>
              <a:rPr lang="en-US">
                <a:latin typeface="Arial"/>
                <a:cs typeface="Arial"/>
              </a:rPr>
              <a:t> </a:t>
            </a:r>
            <a:r>
              <a:rPr lang="en-US" err="1">
                <a:latin typeface="Arial"/>
                <a:cs typeface="Arial"/>
              </a:rPr>
              <a:t>nhanh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cấu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hình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mạng</a:t>
            </a:r>
          </a:p>
          <a:p>
            <a:r>
              <a:rPr lang="en-US">
                <a:latin typeface="Arial"/>
                <a:cs typeface="Arial"/>
              </a:rPr>
              <a:t>Sau </a:t>
            </a:r>
            <a:r>
              <a:rPr lang="en-US" err="1">
                <a:latin typeface="Arial"/>
                <a:cs typeface="Arial"/>
              </a:rPr>
              <a:t>khi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đã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kết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nối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với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thiết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bị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ứng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dụng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cần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duy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trì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kết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nối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để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thực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hiện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các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thao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tác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quản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lý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và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điều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khiển</a:t>
            </a:r>
            <a:endParaRPr lang="en-US">
              <a:latin typeface="Arial"/>
              <a:cs typeface="Arial"/>
            </a:endParaRPr>
          </a:p>
          <a:p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852F0243-B78B-F917-D73A-C496390ECC4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07308617"/>
              </p:ext>
            </p:extLst>
          </p:nvPr>
        </p:nvGraphicFramePr>
        <p:xfrm>
          <a:off x="617390" y="2689679"/>
          <a:ext cx="11169326" cy="34240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6145352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ABB984-EA27-9F4B-578B-975DD72CDA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1C7F79-0963-074F-7DA5-0C0D6E0E4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>
            <a:normAutofit fontScale="90000"/>
          </a:bodyPr>
          <a:lstStyle/>
          <a:p>
            <a:r>
              <a:rPr lang="en-US" sz="3100" b="0" dirty="0">
                <a:latin typeface="Arial"/>
                <a:cs typeface="Arial"/>
              </a:rPr>
              <a:t>Device Pairing - Discovery</a:t>
            </a:r>
            <a:br>
              <a:rPr lang="en-US" sz="3100" b="0" dirty="0">
                <a:latin typeface="Arial"/>
                <a:cs typeface="Arial"/>
              </a:rPr>
            </a:br>
            <a:endParaRPr lang="en-US" sz="3100" b="0" dirty="0">
              <a:latin typeface="Arial"/>
              <a:cs typeface="Arial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algn="just"/>
            <a:r>
              <a:rPr lang="en-US" dirty="0"/>
              <a:t>Mockup </a:t>
            </a:r>
            <a:r>
              <a:rPr lang="en-US" dirty="0" err="1"/>
              <a:t>giao</a:t>
            </a:r>
            <a:r>
              <a:rPr lang="en-US" dirty="0"/>
              <a:t> </a:t>
            </a:r>
            <a:r>
              <a:rPr lang="en-US" dirty="0" err="1"/>
              <a:t>diện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tính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quét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(Device discovery)</a:t>
            </a:r>
          </a:p>
          <a:p>
            <a:pPr algn="just"/>
            <a:endParaRPr lang="en-US" dirty="0"/>
          </a:p>
          <a:p>
            <a:pPr algn="just"/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33801"/>
          <a:stretch/>
        </p:blipFill>
        <p:spPr>
          <a:xfrm>
            <a:off x="158562" y="2284621"/>
            <a:ext cx="3865818" cy="398139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09109" y="2284621"/>
            <a:ext cx="1838698" cy="3981394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095798" y="1799195"/>
            <a:ext cx="1986560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1200" dirty="0" smtClean="0">
                <a:solidFill>
                  <a:srgbClr val="FF0000"/>
                </a:solidFill>
              </a:rPr>
              <a:t>ONT </a:t>
            </a:r>
            <a:r>
              <a:rPr lang="en-US" sz="1200" dirty="0" err="1" smtClean="0">
                <a:solidFill>
                  <a:srgbClr val="FF0000"/>
                </a:solidFill>
              </a:rPr>
              <a:t>đã</a:t>
            </a:r>
            <a:r>
              <a:rPr lang="en-US" sz="1200" dirty="0" smtClean="0">
                <a:solidFill>
                  <a:srgbClr val="FF0000"/>
                </a:solidFill>
              </a:rPr>
              <a:t> </a:t>
            </a:r>
            <a:r>
              <a:rPr lang="en-US" sz="1200" dirty="0" err="1" smtClean="0">
                <a:solidFill>
                  <a:srgbClr val="FF0000"/>
                </a:solidFill>
              </a:rPr>
              <a:t>cáu</a:t>
            </a:r>
            <a:r>
              <a:rPr lang="en-US" sz="1200" dirty="0" smtClean="0">
                <a:solidFill>
                  <a:srgbClr val="FF0000"/>
                </a:solidFill>
              </a:rPr>
              <a:t> </a:t>
            </a:r>
            <a:r>
              <a:rPr lang="en-US" sz="1200" dirty="0" err="1" smtClean="0">
                <a:solidFill>
                  <a:srgbClr val="FF0000"/>
                </a:solidFill>
              </a:rPr>
              <a:t>hình</a:t>
            </a:r>
            <a:r>
              <a:rPr lang="en-US" sz="1200" dirty="0" smtClean="0">
                <a:solidFill>
                  <a:srgbClr val="FF0000"/>
                </a:solidFill>
              </a:rPr>
              <a:t> Mesh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9743239" y="1980734"/>
            <a:ext cx="23704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rgbClr val="FF0000"/>
                </a:solidFill>
              </a:rPr>
              <a:t>Thiết</a:t>
            </a:r>
            <a:r>
              <a:rPr lang="en-US" sz="1200" dirty="0">
                <a:solidFill>
                  <a:srgbClr val="FF0000"/>
                </a:solidFill>
              </a:rPr>
              <a:t> </a:t>
            </a:r>
            <a:r>
              <a:rPr lang="en-US" sz="1200" dirty="0" err="1">
                <a:solidFill>
                  <a:srgbClr val="FF0000"/>
                </a:solidFill>
              </a:rPr>
              <a:t>bị</a:t>
            </a:r>
            <a:r>
              <a:rPr lang="en-US" sz="1200" dirty="0">
                <a:solidFill>
                  <a:srgbClr val="FF0000"/>
                </a:solidFill>
              </a:rPr>
              <a:t> di </a:t>
            </a:r>
            <a:r>
              <a:rPr lang="en-US" sz="1200" dirty="0" err="1">
                <a:solidFill>
                  <a:srgbClr val="FF0000"/>
                </a:solidFill>
              </a:rPr>
              <a:t>động</a:t>
            </a:r>
            <a:r>
              <a:rPr lang="en-US" sz="1200" dirty="0">
                <a:solidFill>
                  <a:srgbClr val="FF0000"/>
                </a:solidFill>
              </a:rPr>
              <a:t> không có </a:t>
            </a:r>
            <a:r>
              <a:rPr lang="en-US" sz="1200" dirty="0" err="1">
                <a:solidFill>
                  <a:srgbClr val="FF0000"/>
                </a:solidFill>
              </a:rPr>
              <a:t>mạng</a:t>
            </a:r>
            <a:endParaRPr lang="en-US" sz="1200" dirty="0">
              <a:solidFill>
                <a:srgbClr val="FF000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F3E059C-EC33-99D2-83BC-4F50056FE7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41539" y="2284622"/>
            <a:ext cx="1838698" cy="398139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A2E620E-03B2-54FB-8A11-BA0625D038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7396" y="2284620"/>
            <a:ext cx="1838698" cy="398139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A142894-DFB4-6457-DE8B-BB9CE3ED3B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53253" y="2284621"/>
            <a:ext cx="1838698" cy="398139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59053A6-3A5D-235D-7F3A-EFDAA4ADC7AC}"/>
              </a:ext>
            </a:extLst>
          </p:cNvPr>
          <p:cNvSpPr txBox="1"/>
          <p:nvPr/>
        </p:nvSpPr>
        <p:spPr>
          <a:xfrm>
            <a:off x="4128670" y="1992846"/>
            <a:ext cx="1887169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1200" dirty="0" err="1">
                <a:solidFill>
                  <a:srgbClr val="FF0000"/>
                </a:solidFill>
              </a:rPr>
              <a:t>Mạng</a:t>
            </a:r>
            <a:r>
              <a:rPr lang="en-US" sz="1200" dirty="0">
                <a:solidFill>
                  <a:srgbClr val="FF0000"/>
                </a:solidFill>
              </a:rPr>
              <a:t> </a:t>
            </a:r>
            <a:r>
              <a:rPr lang="en-US" sz="1200" dirty="0" err="1">
                <a:solidFill>
                  <a:srgbClr val="FF0000"/>
                </a:solidFill>
              </a:rPr>
              <a:t>chỉ</a:t>
            </a:r>
            <a:r>
              <a:rPr lang="en-US" sz="1200" dirty="0">
                <a:solidFill>
                  <a:srgbClr val="FF0000"/>
                </a:solidFill>
              </a:rPr>
              <a:t> </a:t>
            </a:r>
            <a:r>
              <a:rPr lang="en-US" sz="1200" dirty="0" err="1">
                <a:solidFill>
                  <a:srgbClr val="FF0000"/>
                </a:solidFill>
              </a:rPr>
              <a:t>có</a:t>
            </a:r>
            <a:r>
              <a:rPr lang="en-US" sz="1200" dirty="0">
                <a:solidFill>
                  <a:srgbClr val="FF0000"/>
                </a:solidFill>
              </a:rPr>
              <a:t> ONT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312D250-95B9-F5E7-6ECA-04C41FA3B24C}"/>
              </a:ext>
            </a:extLst>
          </p:cNvPr>
          <p:cNvSpPr txBox="1"/>
          <p:nvPr/>
        </p:nvSpPr>
        <p:spPr>
          <a:xfrm>
            <a:off x="6074661" y="2007621"/>
            <a:ext cx="1887169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1200" err="1">
                <a:solidFill>
                  <a:srgbClr val="FF0000"/>
                </a:solidFill>
                <a:cs typeface="Arial"/>
              </a:rPr>
              <a:t>Mạng</a:t>
            </a:r>
            <a:r>
              <a:rPr lang="en-US" sz="1200">
                <a:solidFill>
                  <a:srgbClr val="FF0000"/>
                </a:solidFill>
                <a:cs typeface="Arial"/>
              </a:rPr>
              <a:t> </a:t>
            </a:r>
            <a:r>
              <a:rPr lang="en-US" sz="1200" err="1">
                <a:solidFill>
                  <a:srgbClr val="FF0000"/>
                </a:solidFill>
                <a:cs typeface="Arial"/>
              </a:rPr>
              <a:t>chỉ</a:t>
            </a:r>
            <a:r>
              <a:rPr lang="en-US" sz="1200">
                <a:solidFill>
                  <a:srgbClr val="FF0000"/>
                </a:solidFill>
                <a:cs typeface="Arial"/>
              </a:rPr>
              <a:t> </a:t>
            </a:r>
            <a:r>
              <a:rPr lang="en-US" sz="1200" err="1">
                <a:solidFill>
                  <a:srgbClr val="FF0000"/>
                </a:solidFill>
                <a:cs typeface="Arial"/>
              </a:rPr>
              <a:t>có</a:t>
            </a:r>
            <a:r>
              <a:rPr lang="en-US" sz="1200">
                <a:solidFill>
                  <a:srgbClr val="FF0000"/>
                </a:solidFill>
                <a:cs typeface="Arial"/>
              </a:rPr>
              <a:t> 1 Mesh</a:t>
            </a:r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19A4EDE-D96E-5D1B-88A4-EF93483436B2}"/>
              </a:ext>
            </a:extLst>
          </p:cNvPr>
          <p:cNvSpPr txBox="1"/>
          <p:nvPr/>
        </p:nvSpPr>
        <p:spPr>
          <a:xfrm>
            <a:off x="7933799" y="1798954"/>
            <a:ext cx="1994842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1200" dirty="0" err="1" smtClean="0">
                <a:solidFill>
                  <a:srgbClr val="FF0000"/>
                </a:solidFill>
                <a:ea typeface="+mn-lt"/>
                <a:cs typeface="+mn-lt"/>
              </a:rPr>
              <a:t>Mạng</a:t>
            </a:r>
            <a:r>
              <a:rPr lang="en-US" sz="1200" dirty="0" smtClean="0">
                <a:solidFill>
                  <a:srgbClr val="FF0000"/>
                </a:solidFill>
                <a:ea typeface="+mn-lt"/>
                <a:cs typeface="+mn-lt"/>
              </a:rPr>
              <a:t> Mesh </a:t>
            </a:r>
            <a:r>
              <a:rPr lang="en-US" sz="1200" dirty="0" err="1" smtClean="0">
                <a:solidFill>
                  <a:srgbClr val="FF0000"/>
                </a:solidFill>
                <a:ea typeface="+mn-lt"/>
                <a:cs typeface="+mn-lt"/>
              </a:rPr>
              <a:t>kết</a:t>
            </a:r>
            <a:r>
              <a:rPr lang="en-US" sz="1200" dirty="0" smtClean="0">
                <a:solidFill>
                  <a:srgbClr val="FF0000"/>
                </a:solidFill>
                <a:ea typeface="+mn-lt"/>
                <a:cs typeface="+mn-lt"/>
              </a:rPr>
              <a:t> </a:t>
            </a:r>
            <a:r>
              <a:rPr lang="en-US" sz="1200" dirty="0" err="1" smtClean="0">
                <a:solidFill>
                  <a:srgbClr val="FF0000"/>
                </a:solidFill>
                <a:ea typeface="+mn-lt"/>
                <a:cs typeface="+mn-lt"/>
              </a:rPr>
              <a:t>nối</a:t>
            </a:r>
            <a:r>
              <a:rPr lang="en-US" sz="1200" dirty="0" smtClean="0">
                <a:solidFill>
                  <a:srgbClr val="FF0000"/>
                </a:solidFill>
                <a:ea typeface="+mn-lt"/>
                <a:cs typeface="+mn-lt"/>
              </a:rPr>
              <a:t> </a:t>
            </a:r>
            <a:r>
              <a:rPr lang="en-US" sz="1200" dirty="0" err="1" smtClean="0">
                <a:solidFill>
                  <a:srgbClr val="FF0000"/>
                </a:solidFill>
                <a:ea typeface="+mn-lt"/>
                <a:cs typeface="+mn-lt"/>
              </a:rPr>
              <a:t>với</a:t>
            </a:r>
            <a:r>
              <a:rPr lang="en-US" sz="1200" dirty="0" smtClean="0">
                <a:solidFill>
                  <a:srgbClr val="FF0000"/>
                </a:solidFill>
                <a:ea typeface="+mn-lt"/>
                <a:cs typeface="+mn-lt"/>
              </a:rPr>
              <a:t> ONT </a:t>
            </a:r>
            <a:r>
              <a:rPr lang="en-US" sz="1200" dirty="0" err="1" smtClean="0">
                <a:solidFill>
                  <a:srgbClr val="FF0000"/>
                </a:solidFill>
                <a:ea typeface="+mn-lt"/>
                <a:cs typeface="+mn-lt"/>
              </a:rPr>
              <a:t>của</a:t>
            </a:r>
            <a:r>
              <a:rPr lang="en-US" sz="1200" dirty="0" smtClean="0">
                <a:solidFill>
                  <a:srgbClr val="FF0000"/>
                </a:solidFill>
                <a:ea typeface="+mn-lt"/>
                <a:cs typeface="+mn-lt"/>
              </a:rPr>
              <a:t> </a:t>
            </a:r>
            <a:r>
              <a:rPr lang="en-US" sz="1200" dirty="0" err="1" smtClean="0">
                <a:solidFill>
                  <a:srgbClr val="FF0000"/>
                </a:solidFill>
                <a:ea typeface="+mn-lt"/>
                <a:cs typeface="+mn-lt"/>
              </a:rPr>
              <a:t>hãng</a:t>
            </a:r>
            <a:r>
              <a:rPr lang="en-US" sz="1200" dirty="0" smtClean="0">
                <a:solidFill>
                  <a:srgbClr val="FF0000"/>
                </a:solidFill>
                <a:ea typeface="+mn-lt"/>
                <a:cs typeface="+mn-lt"/>
              </a:rPr>
              <a:t> </a:t>
            </a:r>
            <a:r>
              <a:rPr lang="en-US" sz="1200" dirty="0" err="1" smtClean="0">
                <a:solidFill>
                  <a:srgbClr val="FF0000"/>
                </a:solidFill>
                <a:ea typeface="+mn-lt"/>
                <a:cs typeface="+mn-lt"/>
              </a:rPr>
              <a:t>khác</a:t>
            </a:r>
            <a:endParaRPr lang="en-US" sz="1200" dirty="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192078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5139474D-E796-5228-5563-21D466A256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382" y="1760998"/>
            <a:ext cx="2045537" cy="4429269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2CAABB5-C56D-2FF3-3A23-C88DBF2C03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8846097-2B90-2500-D563-6FC9DC01A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 err="1"/>
              <a:t>Kết</a:t>
            </a:r>
            <a:r>
              <a:rPr lang="en-US" b="0" dirty="0"/>
              <a:t> </a:t>
            </a:r>
            <a:r>
              <a:rPr lang="en-US" b="0" dirty="0" err="1"/>
              <a:t>nối</a:t>
            </a:r>
            <a:r>
              <a:rPr lang="en-US" b="0" dirty="0"/>
              <a:t> </a:t>
            </a:r>
            <a:r>
              <a:rPr lang="en-US" b="0" dirty="0" err="1"/>
              <a:t>thiết</a:t>
            </a:r>
            <a:r>
              <a:rPr lang="en-US" b="0" dirty="0"/>
              <a:t> </a:t>
            </a:r>
            <a:r>
              <a:rPr lang="en-US" b="0" dirty="0" err="1"/>
              <a:t>bị</a:t>
            </a:r>
            <a:r>
              <a:rPr lang="en-US" b="0" dirty="0"/>
              <a:t> để điều </a:t>
            </a:r>
            <a:r>
              <a:rPr lang="en-US" b="0" dirty="0" err="1"/>
              <a:t>khiển</a:t>
            </a:r>
            <a:endParaRPr lang="en-US" b="0" dirty="0"/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420937D0-F4B8-815F-92BE-0CBCB09D678C}"/>
              </a:ext>
            </a:extLst>
          </p:cNvPr>
          <p:cNvSpPr txBox="1">
            <a:spLocks/>
          </p:cNvSpPr>
          <p:nvPr/>
        </p:nvSpPr>
        <p:spPr>
          <a:xfrm>
            <a:off x="617389" y="1752395"/>
            <a:ext cx="3652607" cy="4470605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charset="2"/>
              <a:buChar char="v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charset="2"/>
              <a:buChar char="§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ourier New" charset="0"/>
              <a:buChar char="o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charset="0"/>
              <a:buChar char="•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Arial"/>
                <a:cs typeface="Arial"/>
              </a:rPr>
              <a:t>Mockup </a:t>
            </a:r>
            <a:r>
              <a:rPr lang="en-US" dirty="0" err="1">
                <a:latin typeface="Arial"/>
                <a:cs typeface="Arial"/>
              </a:rPr>
              <a:t>Đăng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nhập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thiết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bị</a:t>
            </a:r>
            <a:endParaRPr lang="en-US" dirty="0">
              <a:latin typeface="Arial"/>
              <a:cs typeface="Arial"/>
            </a:endParaRPr>
          </a:p>
          <a:p>
            <a:r>
              <a:rPr lang="en-US" dirty="0" err="1">
                <a:latin typeface="Arial"/>
                <a:cs typeface="Arial"/>
              </a:rPr>
              <a:t>Hỗ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trợ</a:t>
            </a:r>
            <a:r>
              <a:rPr lang="en-US" dirty="0">
                <a:latin typeface="Arial"/>
                <a:cs typeface="Arial"/>
              </a:rPr>
              <a:t> tự </a:t>
            </a:r>
            <a:r>
              <a:rPr lang="en-US" dirty="0" err="1">
                <a:latin typeface="Arial"/>
                <a:cs typeface="Arial"/>
              </a:rPr>
              <a:t>động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đăng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nhập</a:t>
            </a:r>
            <a:r>
              <a:rPr lang="en-US" dirty="0">
                <a:latin typeface="Arial"/>
                <a:cs typeface="Arial"/>
              </a:rPr>
              <a:t> vào </a:t>
            </a:r>
            <a:r>
              <a:rPr lang="en-US" dirty="0" err="1">
                <a:latin typeface="Arial"/>
                <a:cs typeface="Arial"/>
              </a:rPr>
              <a:t>thiết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bị</a:t>
            </a:r>
            <a:r>
              <a:rPr lang="en-US" dirty="0">
                <a:latin typeface="Arial"/>
                <a:cs typeface="Arial"/>
              </a:rPr>
              <a:t> chi </a:t>
            </a:r>
            <a:r>
              <a:rPr lang="en-US" dirty="0" err="1">
                <a:latin typeface="Arial"/>
                <a:cs typeface="Arial"/>
              </a:rPr>
              <a:t>tích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chọn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thiết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bị</a:t>
            </a:r>
            <a:r>
              <a:rPr lang="en-US" dirty="0">
                <a:latin typeface="Arial"/>
                <a:cs typeface="Arial"/>
              </a:rPr>
              <a:t> tương </a:t>
            </a:r>
            <a:r>
              <a:rPr lang="en-US" dirty="0" err="1">
                <a:latin typeface="Arial"/>
                <a:cs typeface="Arial"/>
              </a:rPr>
              <a:t>ứng</a:t>
            </a:r>
            <a:endParaRPr lang="en-US" dirty="0">
              <a:latin typeface="Arial"/>
              <a:cs typeface="Arial"/>
            </a:endParaRPr>
          </a:p>
          <a:p>
            <a:r>
              <a:rPr lang="en-US" dirty="0" err="1">
                <a:latin typeface="Arial"/>
                <a:cs typeface="Arial"/>
              </a:rPr>
              <a:t>Chỉ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cần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đăng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nhập</a:t>
            </a:r>
            <a:r>
              <a:rPr lang="en-US" dirty="0">
                <a:latin typeface="Arial"/>
                <a:cs typeface="Arial"/>
              </a:rPr>
              <a:t> 1 lần, </a:t>
            </a:r>
            <a:r>
              <a:rPr lang="en-US" dirty="0" err="1">
                <a:latin typeface="Arial"/>
                <a:cs typeface="Arial"/>
              </a:rPr>
              <a:t>giữ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phiên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đăng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nhập</a:t>
            </a:r>
            <a:endParaRPr lang="en-US" dirty="0">
              <a:latin typeface="Arial"/>
              <a:cs typeface="Arial"/>
            </a:endParaRPr>
          </a:p>
          <a:p>
            <a:r>
              <a:rPr lang="en-US" dirty="0">
                <a:latin typeface="Arial"/>
                <a:cs typeface="Arial"/>
              </a:rPr>
              <a:t>Sau </a:t>
            </a:r>
            <a:r>
              <a:rPr lang="en-US" dirty="0" err="1">
                <a:latin typeface="Arial"/>
                <a:cs typeface="Arial"/>
              </a:rPr>
              <a:t>khi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đăng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nhập</a:t>
            </a:r>
            <a:r>
              <a:rPr lang="en-US" dirty="0">
                <a:latin typeface="Arial"/>
                <a:cs typeface="Arial"/>
              </a:rPr>
              <a:t> vào </a:t>
            </a:r>
            <a:r>
              <a:rPr lang="en-US" dirty="0" err="1">
                <a:latin typeface="Arial"/>
                <a:cs typeface="Arial"/>
              </a:rPr>
              <a:t>thiết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bị</a:t>
            </a:r>
            <a:r>
              <a:rPr lang="en-US" dirty="0">
                <a:latin typeface="Arial"/>
                <a:cs typeface="Arial"/>
              </a:rPr>
              <a:t> có </a:t>
            </a:r>
            <a:r>
              <a:rPr lang="en-US" dirty="0" err="1">
                <a:latin typeface="Arial"/>
                <a:cs typeface="Arial"/>
              </a:rPr>
              <a:t>thể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truy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cập</a:t>
            </a:r>
            <a:r>
              <a:rPr lang="en-US" dirty="0">
                <a:latin typeface="Arial"/>
                <a:cs typeface="Arial"/>
              </a:rPr>
              <a:t> menu </a:t>
            </a:r>
            <a:r>
              <a:rPr lang="en-US" dirty="0" err="1">
                <a:latin typeface="Arial"/>
                <a:cs typeface="Arial"/>
              </a:rPr>
              <a:t>Quản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lý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mạng</a:t>
            </a:r>
            <a:r>
              <a:rPr lang="en-US" dirty="0">
                <a:latin typeface="Arial"/>
                <a:cs typeface="Arial"/>
              </a:rPr>
              <a:t> và </a:t>
            </a:r>
            <a:r>
              <a:rPr lang="en-US" dirty="0" err="1">
                <a:latin typeface="Arial"/>
                <a:cs typeface="Arial"/>
              </a:rPr>
              <a:t>Cài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đặt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mạng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6C1CF8-19A1-15EC-2654-751894A9F1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5340" y="1777559"/>
            <a:ext cx="2103333" cy="455441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15ADF40-812A-B2CA-9C32-EA045AE59BA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1065"/>
          <a:stretch/>
        </p:blipFill>
        <p:spPr>
          <a:xfrm>
            <a:off x="7200323" y="1777559"/>
            <a:ext cx="2103333" cy="4446044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F71BBCE-5BB6-7A23-8E94-8453B969292E}"/>
              </a:ext>
            </a:extLst>
          </p:cNvPr>
          <p:cNvCxnSpPr/>
          <p:nvPr/>
        </p:nvCxnSpPr>
        <p:spPr>
          <a:xfrm>
            <a:off x="6396742" y="2648214"/>
            <a:ext cx="1342239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B942508-A468-DFA6-F427-0739D889B536}"/>
              </a:ext>
            </a:extLst>
          </p:cNvPr>
          <p:cNvCxnSpPr/>
          <p:nvPr/>
        </p:nvCxnSpPr>
        <p:spPr>
          <a:xfrm>
            <a:off x="8817764" y="2648214"/>
            <a:ext cx="906011" cy="838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93686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22C12B6-3418-D971-D364-AB085713D9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4910" y="1621750"/>
            <a:ext cx="2045537" cy="4429269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A23561-A090-668D-2217-36B405B24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7BEBF7D-FFAA-F28C-4BC3-D765DA1EE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/>
              <a:t>Đăng xuất thiết bị</a:t>
            </a:r>
          </a:p>
        </p:txBody>
      </p:sp>
      <p:pic>
        <p:nvPicPr>
          <p:cNvPr id="5" name="Picture 5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98734F69-6835-278C-5DF0-0F9DD9661A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876"/>
          <a:stretch/>
        </p:blipFill>
        <p:spPr>
          <a:xfrm>
            <a:off x="8432800" y="1621750"/>
            <a:ext cx="2154889" cy="4601250"/>
          </a:xfrm>
          <a:prstGeom prst="rect">
            <a:avLst/>
          </a:prstGeom>
        </p:spPr>
      </p:pic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420937D0-F4B8-815F-92BE-0CBCB09D678C}"/>
              </a:ext>
            </a:extLst>
          </p:cNvPr>
          <p:cNvSpPr txBox="1">
            <a:spLocks/>
          </p:cNvSpPr>
          <p:nvPr/>
        </p:nvSpPr>
        <p:spPr>
          <a:xfrm>
            <a:off x="617389" y="1752395"/>
            <a:ext cx="3652607" cy="4470605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charset="2"/>
              <a:buChar char="v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charset="2"/>
              <a:buChar char="§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ourier New" charset="0"/>
              <a:buChar char="o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charset="0"/>
              <a:buChar char="•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err="1">
                <a:latin typeface="Arial"/>
                <a:cs typeface="Arial"/>
              </a:rPr>
              <a:t>Chọn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Đăng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xuất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khỏi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thiết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bị</a:t>
            </a:r>
            <a:r>
              <a:rPr lang="en-US">
                <a:latin typeface="Arial"/>
                <a:cs typeface="Arial"/>
              </a:rPr>
              <a:t>, </a:t>
            </a:r>
            <a:r>
              <a:rPr lang="en-US" err="1">
                <a:latin typeface="Arial"/>
                <a:cs typeface="Arial"/>
              </a:rPr>
              <a:t>kết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thúc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phiên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làm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việc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với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thiết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bị</a:t>
            </a:r>
            <a:endParaRPr lang="en-US"/>
          </a:p>
        </p:txBody>
      </p:sp>
      <p:cxnSp>
        <p:nvCxnSpPr>
          <p:cNvPr id="7" name="Straight Arrow Connector 6"/>
          <p:cNvCxnSpPr>
            <a:cxnSpLocks/>
          </p:cNvCxnSpPr>
          <p:nvPr/>
        </p:nvCxnSpPr>
        <p:spPr>
          <a:xfrm flipV="1">
            <a:off x="7853596" y="4667250"/>
            <a:ext cx="899879" cy="82838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40566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5681" y="1013505"/>
            <a:ext cx="9275831" cy="561126"/>
          </a:xfrm>
        </p:spPr>
        <p:txBody>
          <a:bodyPr/>
          <a:lstStyle/>
          <a:p>
            <a:r>
              <a:rPr lang="en-US"/>
              <a:t>2. </a:t>
            </a:r>
            <a:r>
              <a:rPr lang="en-US" err="1"/>
              <a:t>Cấu</a:t>
            </a:r>
            <a:r>
              <a:rPr lang="en-US"/>
              <a:t> hình </a:t>
            </a:r>
            <a:r>
              <a:rPr lang="en-US" err="1"/>
              <a:t>nhanh</a:t>
            </a:r>
            <a:r>
              <a:rPr lang="en-US"/>
              <a:t> (Quick setup)</a:t>
            </a:r>
            <a:endParaRPr lang="en-US" sz="400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 lIns="91440" tIns="45720" rIns="91440" bIns="45720" anchor="t"/>
          <a:lstStyle/>
          <a:p>
            <a:r>
              <a:rPr lang="en-US" err="1">
                <a:latin typeface="Arial"/>
                <a:cs typeface="Arial"/>
              </a:rPr>
              <a:t>Tính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năng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này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chỉ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được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sử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dụng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với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mạng</a:t>
            </a:r>
            <a:r>
              <a:rPr lang="en-US">
                <a:latin typeface="Arial"/>
                <a:cs typeface="Arial"/>
              </a:rPr>
              <a:t> Local. </a:t>
            </a:r>
            <a:r>
              <a:rPr lang="en-US" err="1">
                <a:latin typeface="Arial"/>
                <a:cs typeface="Arial"/>
              </a:rPr>
              <a:t>Cấu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hình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nhanh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cho</a:t>
            </a:r>
            <a:r>
              <a:rPr lang="en-US">
                <a:latin typeface="Arial"/>
                <a:cs typeface="Arial"/>
              </a:rPr>
              <a:t> Mesh </a:t>
            </a:r>
            <a:r>
              <a:rPr lang="en-US" err="1">
                <a:latin typeface="Arial"/>
                <a:cs typeface="Arial"/>
              </a:rPr>
              <a:t>hỗ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trợ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các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tính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năng</a:t>
            </a:r>
            <a:endParaRPr lang="en-US">
              <a:latin typeface="Arial"/>
              <a:cs typeface="Arial"/>
            </a:endParaRPr>
          </a:p>
          <a:p>
            <a:pPr lvl="1"/>
            <a:r>
              <a:rPr lang="en-US" err="1">
                <a:latin typeface="Arial"/>
                <a:cs typeface="Arial"/>
              </a:rPr>
              <a:t>Chọn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chế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độ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kết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nối</a:t>
            </a:r>
            <a:r>
              <a:rPr lang="en-US">
                <a:latin typeface="Arial"/>
                <a:cs typeface="Arial"/>
              </a:rPr>
              <a:t> (</a:t>
            </a:r>
            <a:r>
              <a:rPr lang="en-US" err="1">
                <a:latin typeface="Arial"/>
                <a:cs typeface="Arial"/>
              </a:rPr>
              <a:t>Chọn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chế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độ</a:t>
            </a:r>
            <a:r>
              <a:rPr lang="en-US">
                <a:latin typeface="Arial"/>
                <a:cs typeface="Arial"/>
              </a:rPr>
              <a:t> Mesh)</a:t>
            </a:r>
          </a:p>
          <a:p>
            <a:pPr lvl="2"/>
            <a:r>
              <a:rPr lang="en-US" err="1">
                <a:latin typeface="Arial"/>
                <a:cs typeface="Arial"/>
              </a:rPr>
              <a:t>Cấu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hình</a:t>
            </a:r>
            <a:r>
              <a:rPr lang="en-US">
                <a:latin typeface="Arial"/>
                <a:cs typeface="Arial"/>
              </a:rPr>
              <a:t> </a:t>
            </a:r>
            <a:r>
              <a:rPr lang="en-US" err="1">
                <a:latin typeface="Arial"/>
                <a:cs typeface="Arial"/>
              </a:rPr>
              <a:t>thiết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bị</a:t>
            </a:r>
            <a:r>
              <a:rPr lang="en-US">
                <a:latin typeface="Arial"/>
                <a:cs typeface="Arial"/>
              </a:rPr>
              <a:t> Mesh</a:t>
            </a:r>
          </a:p>
          <a:p>
            <a:pPr lvl="3"/>
            <a:r>
              <a:rPr lang="en-US">
                <a:latin typeface="Arial"/>
                <a:cs typeface="Arial"/>
              </a:rPr>
              <a:t>Mesh ONT</a:t>
            </a:r>
          </a:p>
          <a:p>
            <a:pPr lvl="3"/>
            <a:r>
              <a:rPr lang="en-US">
                <a:latin typeface="Arial"/>
                <a:cs typeface="Arial"/>
              </a:rPr>
              <a:t>Mesh only: Router/Bridge/Repeater </a:t>
            </a:r>
          </a:p>
          <a:p>
            <a:pPr lvl="1"/>
            <a:r>
              <a:rPr lang="en-US" err="1">
                <a:latin typeface="Arial"/>
                <a:cs typeface="Arial"/>
              </a:rPr>
              <a:t>Cấu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hình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mạng</a:t>
            </a:r>
            <a:r>
              <a:rPr lang="en-US">
                <a:latin typeface="Arial"/>
                <a:cs typeface="Arial"/>
              </a:rPr>
              <a:t> Mesh</a:t>
            </a:r>
          </a:p>
          <a:p>
            <a:pPr lvl="1"/>
            <a:r>
              <a:rPr lang="en-US" err="1">
                <a:latin typeface="Arial"/>
                <a:cs typeface="Arial"/>
              </a:rPr>
              <a:t>Thêm</a:t>
            </a:r>
            <a:r>
              <a:rPr lang="en-US">
                <a:latin typeface="Arial"/>
                <a:cs typeface="Arial"/>
              </a:rPr>
              <a:t> node Mesh</a:t>
            </a:r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968351"/>
      </p:ext>
    </p:extLst>
  </p:cSld>
  <p:clrMapOvr>
    <a:masterClrMapping/>
  </p:clrMapOvr>
</p:sld>
</file>

<file path=ppt/theme/theme1.xml><?xml version="1.0" encoding="utf-8"?>
<a:theme xmlns:a="http://schemas.openxmlformats.org/drawingml/2006/main" name="Slide master 9.15.40 AM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B7E6890E-8017-4C10-BC27-418EFA2C26C7}" vid="{42C4AD3C-52D6-45C1-87C8-7AE4A70CCA9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9849AF6E76F0B49A48664A266B70B72" ma:contentTypeVersion="10" ma:contentTypeDescription="Create a new document." ma:contentTypeScope="" ma:versionID="8d0ee07ab00599425bea862871b3dee6">
  <xsd:schema xmlns:xsd="http://www.w3.org/2001/XMLSchema" xmlns:xs="http://www.w3.org/2001/XMLSchema" xmlns:p="http://schemas.microsoft.com/office/2006/metadata/properties" xmlns:ns2="42821cd0-39ce-4c6d-8279-323cee78a1f9" xmlns:ns3="86bb2ca8-f626-40e5-a0e8-7d14a0f63249" targetNamespace="http://schemas.microsoft.com/office/2006/metadata/properties" ma:root="true" ma:fieldsID="7c2654e1f55be6cb79293a928a19f7bc" ns2:_="" ns3:_="">
    <xsd:import namespace="42821cd0-39ce-4c6d-8279-323cee78a1f9"/>
    <xsd:import namespace="86bb2ca8-f626-40e5-a0e8-7d14a0f6324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2821cd0-39ce-4c6d-8279-323cee78a1f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8422b430-ddd5-4ea9-aa6d-f64f5fe5530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6bb2ca8-f626-40e5-a0e8-7d14a0f63249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4" nillable="true" ma:displayName="Taxonomy Catch All Column" ma:hidden="true" ma:list="{d78a8856-59ef-4fb3-b089-09765bb766e0}" ma:internalName="TaxCatchAll" ma:showField="CatchAllData" ma:web="86bb2ca8-f626-40e5-a0e8-7d14a0f6324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42821cd0-39ce-4c6d-8279-323cee78a1f9">
      <Terms xmlns="http://schemas.microsoft.com/office/infopath/2007/PartnerControls"/>
    </lcf76f155ced4ddcb4097134ff3c332f>
    <TaxCatchAll xmlns="86bb2ca8-f626-40e5-a0e8-7d14a0f63249" xsi:nil="true"/>
    <SharedWithUsers xmlns="86bb2ca8-f626-40e5-a0e8-7d14a0f63249">
      <UserInfo>
        <DisplayName>Phan Thi Thuy Nhung</DisplayName>
        <AccountId>22</AccountId>
        <AccountType/>
      </UserInfo>
      <UserInfo>
        <DisplayName>Vu Tuan Anh</DisplayName>
        <AccountId>187</AccountId>
        <AccountType/>
      </UserInfo>
      <UserInfo>
        <DisplayName>Tran Khanh Toan</DisplayName>
        <AccountId>188</AccountId>
        <AccountType/>
      </UserInfo>
      <UserInfo>
        <DisplayName>Van Quang Dung</DisplayName>
        <AccountId>56</AccountId>
        <AccountType/>
      </UserInfo>
      <UserInfo>
        <DisplayName>Doan Tuan Nhat</DisplayName>
        <AccountId>169</AccountId>
        <AccountType/>
      </UserInfo>
      <UserInfo>
        <DisplayName>Vu Quynh Thu</DisplayName>
        <AccountId>24</AccountId>
        <AccountType/>
      </UserInfo>
      <UserInfo>
        <DisplayName>Pham Thai Linh</DisplayName>
        <AccountId>189</AccountId>
        <AccountType/>
      </UserInfo>
      <UserInfo>
        <DisplayName>Nguyen Van Trung</DisplayName>
        <AccountId>10</AccountId>
        <AccountType/>
      </UserInfo>
      <UserInfo>
        <DisplayName>Dao Van Tam</DisplayName>
        <AccountId>25</AccountId>
        <AccountType/>
      </UserInfo>
      <UserInfo>
        <DisplayName>Ta Thi Nhung</DisplayName>
        <AccountId>170</AccountId>
        <AccountType/>
      </UserInfo>
      <UserInfo>
        <DisplayName>Hoang Quoc Huy</DisplayName>
        <AccountId>54</AccountId>
        <AccountType/>
      </UserInfo>
      <UserInfo>
        <DisplayName>Luu Thi Oanh</DisplayName>
        <AccountId>190</AccountId>
        <AccountType/>
      </UserInfo>
      <UserInfo>
        <DisplayName>Bien Xuan Quy</DisplayName>
        <AccountId>191</AccountId>
        <AccountType/>
      </UserInfo>
      <UserInfo>
        <DisplayName>Nguyen Cao Thiem</DisplayName>
        <AccountId>28</AccountId>
        <AccountType/>
      </UserInfo>
      <UserInfo>
        <DisplayName>Nguyen Cong Anh</DisplayName>
        <AccountId>192</AccountId>
        <AccountType/>
      </UserInfo>
      <UserInfo>
        <DisplayName>Dang Trung Hieu</DisplayName>
        <AccountId>57</AccountId>
        <AccountType/>
      </UserInfo>
      <UserInfo>
        <DisplayName>Tran Thanh</DisplayName>
        <AccountId>193</AccountId>
        <AccountType/>
      </UserInfo>
      <UserInfo>
        <DisplayName>Bui Thi Minh Yen</DisplayName>
        <AccountId>14</AccountId>
        <AccountType/>
      </UserInfo>
      <UserInfo>
        <DisplayName>Nguyen Van Hiep</DisplayName>
        <AccountId>167</AccountId>
        <AccountType/>
      </UserInfo>
      <UserInfo>
        <DisplayName>Ngo Duy Tiem</DisplayName>
        <AccountId>86</AccountId>
        <AccountType/>
      </UserInfo>
      <UserInfo>
        <DisplayName>Dao Minh Hien</DisplayName>
        <AccountId>112</AccountId>
        <AccountType/>
      </UserInfo>
      <UserInfo>
        <DisplayName>Nguyen Van Hoang</DisplayName>
        <AccountId>97</AccountId>
        <AccountType/>
      </UserInfo>
      <UserInfo>
        <DisplayName>Dao Hai Dang</DisplayName>
        <AccountId>34</AccountId>
        <AccountType/>
      </UserInfo>
      <UserInfo>
        <DisplayName>Do Anh Dung</DisplayName>
        <AccountId>176</AccountId>
        <AccountType/>
      </UserInfo>
      <UserInfo>
        <DisplayName>Nguyen Mau Doan</DisplayName>
        <AccountId>168</AccountId>
        <AccountType/>
      </UserInfo>
    </SharedWithUsers>
  </documentManagement>
</p:properties>
</file>

<file path=customXml/itemProps1.xml><?xml version="1.0" encoding="utf-8"?>
<ds:datastoreItem xmlns:ds="http://schemas.openxmlformats.org/officeDocument/2006/customXml" ds:itemID="{A55CB906-F622-427A-B48E-818ECC2F8AEE}">
  <ds:schemaRefs>
    <ds:schemaRef ds:uri="42821cd0-39ce-4c6d-8279-323cee78a1f9"/>
    <ds:schemaRef ds:uri="86bb2ca8-f626-40e5-a0e8-7d14a0f63249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1E33B5F2-EFC2-45F5-8EAA-BBBA4946366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0B0D776-D335-4351-B6C0-D198CB0BDDDF}">
  <ds:schemaRefs>
    <ds:schemaRef ds:uri="http://schemas.microsoft.com/office/2006/metadata/properties"/>
    <ds:schemaRef ds:uri="http://purl.org/dc/dcmitype/"/>
    <ds:schemaRef ds:uri="http://purl.org/dc/elements/1.1/"/>
    <ds:schemaRef ds:uri="http://schemas.openxmlformats.org/package/2006/metadata/core-properties"/>
    <ds:schemaRef ds:uri="42821cd0-39ce-4c6d-8279-323cee78a1f9"/>
    <ds:schemaRef ds:uri="http://purl.org/dc/terms/"/>
    <ds:schemaRef ds:uri="http://schemas.microsoft.com/office/infopath/2007/PartnerControls"/>
    <ds:schemaRef ds:uri="http://schemas.microsoft.com/office/2006/documentManagement/types"/>
    <ds:schemaRef ds:uri="86bb2ca8-f626-40e5-a0e8-7d14a0f63249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SlideMaster_VNPT Technology</Template>
  <TotalTime>545</TotalTime>
  <Words>1305</Words>
  <Application>Microsoft Office PowerPoint</Application>
  <PresentationFormat>Widescreen</PresentationFormat>
  <Paragraphs>244</Paragraphs>
  <Slides>25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Arial</vt:lpstr>
      <vt:lpstr>Calibri</vt:lpstr>
      <vt:lpstr>Courier New</vt:lpstr>
      <vt:lpstr>Wingdings</vt:lpstr>
      <vt:lpstr>Wingdings 3</vt:lpstr>
      <vt:lpstr>Slide master 9.15.40 AM</vt:lpstr>
      <vt:lpstr>ONE Link 1.1 – Concept Sản phẩm</vt:lpstr>
      <vt:lpstr>Tính năng chính sản phẩm</vt:lpstr>
      <vt:lpstr>Tính năng đề xuất v1.1</vt:lpstr>
      <vt:lpstr>1. Mesh – Quick Setup</vt:lpstr>
      <vt:lpstr>Device Pairing - Kết nối thiết bị Luồng nghiệp vụ</vt:lpstr>
      <vt:lpstr>Device Pairing - Discovery </vt:lpstr>
      <vt:lpstr>Kết nối thiết bị để điều khiển</vt:lpstr>
      <vt:lpstr>Đăng xuất thiết bị</vt:lpstr>
      <vt:lpstr>2. Cấu hình nhanh (Quick setup)</vt:lpstr>
      <vt:lpstr>Quick Setup - Thiết lập nhanh cấu hình</vt:lpstr>
      <vt:lpstr>Quick Setup - Chọn chế độ Mesh </vt:lpstr>
      <vt:lpstr>Quick Setup - Chọn chế độ Mesh </vt:lpstr>
      <vt:lpstr>Quick Setup - Ethernet Router/Bridge</vt:lpstr>
      <vt:lpstr>Quick Setup - Ethernet Router/Bridge</vt:lpstr>
      <vt:lpstr>Quick Setup - Ethernet Router/Bridge</vt:lpstr>
      <vt:lpstr>Quick Setup - Ethernet Repeater</vt:lpstr>
      <vt:lpstr>Quick Setup - Ethernet Repeater</vt:lpstr>
      <vt:lpstr>Quick Setup - Ethernet Mesh – ONT</vt:lpstr>
      <vt:lpstr>Quick Setup - Cấu hình nhanh mạng Mesh cho ONT </vt:lpstr>
      <vt:lpstr>Quick Setup - Cấu hình nhanh mạng Mesh cho ONT </vt:lpstr>
      <vt:lpstr>Xem thông tin mạng của thiết bị Màn hình</vt:lpstr>
      <vt:lpstr>3. Cài đặt mạng</vt:lpstr>
      <vt:lpstr>Cấu hình Mesh - Thiết bị ONT</vt:lpstr>
      <vt:lpstr>Cấu hình Mesh - Thiết bị ONT</vt:lpstr>
      <vt:lpstr>Cấu hình Mesh - Thiết bị Mesh CAP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ProjectName_PhaseReview</dc:title>
  <dc:creator>Microsoft Office User</dc:creator>
  <cp:lastModifiedBy>Vu Quynh Thu</cp:lastModifiedBy>
  <cp:revision>10</cp:revision>
  <cp:lastPrinted>2019-12-30T08:19:11Z</cp:lastPrinted>
  <dcterms:created xsi:type="dcterms:W3CDTF">2017-04-17T07:09:14Z</dcterms:created>
  <dcterms:modified xsi:type="dcterms:W3CDTF">2022-09-27T01:48:45Z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0x010100C9849AF6E76F0B49A48664A266B70B72</vt:lpwstr>
  </property>
  <property fmtid="{D5CDD505-2E9C-101B-9397-08002B2CF9AE}" pid="3" name="MediaServiceImageTags">
    <vt:lpwstr/>
  </property>
</Properties>
</file>